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3" autoAdjust="0"/>
    <p:restoredTop sz="94660"/>
  </p:normalViewPr>
  <p:slideViewPr>
    <p:cSldViewPr snapToGrid="0">
      <p:cViewPr varScale="1">
        <p:scale>
          <a:sx n="93" d="100"/>
          <a:sy n="93" d="100"/>
        </p:scale>
        <p:origin x="96" y="48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29BF-2B3B-419A-BA7C-201C5201F8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5DE917-B1D4-49AC-92BD-2317ED601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50045A-2F48-4F48-9AB4-671C733F10E7}"/>
              </a:ext>
            </a:extLst>
          </p:cNvPr>
          <p:cNvSpPr>
            <a:spLocks noGrp="1"/>
          </p:cNvSpPr>
          <p:nvPr>
            <p:ph type="dt" sz="half" idx="10"/>
          </p:nvPr>
        </p:nvSpPr>
        <p:spPr/>
        <p:txBody>
          <a:bodyPr/>
          <a:lstStyle/>
          <a:p>
            <a:fld id="{91B9A857-D86C-4D05-95A0-62923293BB30}" type="datetimeFigureOut">
              <a:rPr lang="en-US" smtClean="0"/>
              <a:t>8/11/2019</a:t>
            </a:fld>
            <a:endParaRPr lang="en-US"/>
          </a:p>
        </p:txBody>
      </p:sp>
      <p:sp>
        <p:nvSpPr>
          <p:cNvPr id="5" name="Footer Placeholder 4">
            <a:extLst>
              <a:ext uri="{FF2B5EF4-FFF2-40B4-BE49-F238E27FC236}">
                <a16:creationId xmlns:a16="http://schemas.microsoft.com/office/drawing/2014/main" id="{D85BFACD-378A-495D-A670-350FB80906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2744FE-096D-4195-B767-D02B3B842084}"/>
              </a:ext>
            </a:extLst>
          </p:cNvPr>
          <p:cNvSpPr>
            <a:spLocks noGrp="1"/>
          </p:cNvSpPr>
          <p:nvPr>
            <p:ph type="sldNum" sz="quarter" idx="12"/>
          </p:nvPr>
        </p:nvSpPr>
        <p:spPr/>
        <p:txBody>
          <a:bodyPr/>
          <a:lstStyle/>
          <a:p>
            <a:fld id="{B18EE510-7C71-450A-8881-F8CD25E55E6D}" type="slidenum">
              <a:rPr lang="en-US" smtClean="0"/>
              <a:t>‹#›</a:t>
            </a:fld>
            <a:endParaRPr lang="en-US"/>
          </a:p>
        </p:txBody>
      </p:sp>
      <p:pic>
        <p:nvPicPr>
          <p:cNvPr id="8" name="Picture 7" descr="A sign on the side of a mountain&#10;&#10;Description automatically generated">
            <a:extLst>
              <a:ext uri="{FF2B5EF4-FFF2-40B4-BE49-F238E27FC236}">
                <a16:creationId xmlns:a16="http://schemas.microsoft.com/office/drawing/2014/main" id="{21D88B71-7BC6-40AE-9EA3-67BCE4B25A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3661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1246A-5F8B-4E03-9827-9CCA7E167D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8B8878-EA1E-4F71-A1CF-8A81B56D2D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8217C4-36F2-4051-BF1B-47CE72DB99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682371-5E44-485A-B026-CEE0A0E50F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EAC600-EEBC-4268-8DBA-EF6D1FEC59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25C4CD-C9BE-4541-9569-3C908CF7116E}"/>
              </a:ext>
            </a:extLst>
          </p:cNvPr>
          <p:cNvSpPr>
            <a:spLocks noGrp="1"/>
          </p:cNvSpPr>
          <p:nvPr>
            <p:ph type="dt" sz="half" idx="10"/>
          </p:nvPr>
        </p:nvSpPr>
        <p:spPr/>
        <p:txBody>
          <a:bodyPr/>
          <a:lstStyle/>
          <a:p>
            <a:fld id="{91B9A857-D86C-4D05-95A0-62923293BB30}" type="datetimeFigureOut">
              <a:rPr lang="en-US" smtClean="0"/>
              <a:t>8/11/2019</a:t>
            </a:fld>
            <a:endParaRPr lang="en-US"/>
          </a:p>
        </p:txBody>
      </p:sp>
      <p:sp>
        <p:nvSpPr>
          <p:cNvPr id="8" name="Footer Placeholder 7">
            <a:extLst>
              <a:ext uri="{FF2B5EF4-FFF2-40B4-BE49-F238E27FC236}">
                <a16:creationId xmlns:a16="http://schemas.microsoft.com/office/drawing/2014/main" id="{8101EB8C-E310-40E7-8C41-B53DA64978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24C722-F89F-4726-A012-A2DCC1361872}"/>
              </a:ext>
            </a:extLst>
          </p:cNvPr>
          <p:cNvSpPr>
            <a:spLocks noGrp="1"/>
          </p:cNvSpPr>
          <p:nvPr>
            <p:ph type="sldNum" sz="quarter" idx="12"/>
          </p:nvPr>
        </p:nvSpPr>
        <p:spPr/>
        <p:txBody>
          <a:bodyPr/>
          <a:lstStyle/>
          <a:p>
            <a:fld id="{B18EE510-7C71-450A-8881-F8CD25E55E6D}" type="slidenum">
              <a:rPr lang="en-US" smtClean="0"/>
              <a:t>‹#›</a:t>
            </a:fld>
            <a:endParaRPr lang="en-US"/>
          </a:p>
        </p:txBody>
      </p:sp>
    </p:spTree>
    <p:extLst>
      <p:ext uri="{BB962C8B-B14F-4D97-AF65-F5344CB8AC3E}">
        <p14:creationId xmlns:p14="http://schemas.microsoft.com/office/powerpoint/2010/main" val="878939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F14B-F3E6-486D-B400-BD06161E1E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D29042-5B8E-4660-939A-6C34BCBA6D6A}"/>
              </a:ext>
            </a:extLst>
          </p:cNvPr>
          <p:cNvSpPr>
            <a:spLocks noGrp="1"/>
          </p:cNvSpPr>
          <p:nvPr>
            <p:ph type="dt" sz="half" idx="10"/>
          </p:nvPr>
        </p:nvSpPr>
        <p:spPr/>
        <p:txBody>
          <a:bodyPr/>
          <a:lstStyle/>
          <a:p>
            <a:fld id="{91B9A857-D86C-4D05-95A0-62923293BB30}" type="datetimeFigureOut">
              <a:rPr lang="en-US" smtClean="0"/>
              <a:t>8/11/2019</a:t>
            </a:fld>
            <a:endParaRPr lang="en-US"/>
          </a:p>
        </p:txBody>
      </p:sp>
      <p:sp>
        <p:nvSpPr>
          <p:cNvPr id="4" name="Footer Placeholder 3">
            <a:extLst>
              <a:ext uri="{FF2B5EF4-FFF2-40B4-BE49-F238E27FC236}">
                <a16:creationId xmlns:a16="http://schemas.microsoft.com/office/drawing/2014/main" id="{AE022694-4ADD-4527-B688-48F811A53D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CC217B-635A-4C2E-B3EF-6E030C028565}"/>
              </a:ext>
            </a:extLst>
          </p:cNvPr>
          <p:cNvSpPr>
            <a:spLocks noGrp="1"/>
          </p:cNvSpPr>
          <p:nvPr>
            <p:ph type="sldNum" sz="quarter" idx="12"/>
          </p:nvPr>
        </p:nvSpPr>
        <p:spPr/>
        <p:txBody>
          <a:bodyPr/>
          <a:lstStyle/>
          <a:p>
            <a:fld id="{B18EE510-7C71-450A-8881-F8CD25E55E6D}" type="slidenum">
              <a:rPr lang="en-US" smtClean="0"/>
              <a:t>‹#›</a:t>
            </a:fld>
            <a:endParaRPr lang="en-US"/>
          </a:p>
        </p:txBody>
      </p:sp>
    </p:spTree>
    <p:extLst>
      <p:ext uri="{BB962C8B-B14F-4D97-AF65-F5344CB8AC3E}">
        <p14:creationId xmlns:p14="http://schemas.microsoft.com/office/powerpoint/2010/main" val="2206989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88E7EE-D421-43DF-9C6A-5267EC9EC43E}"/>
              </a:ext>
            </a:extLst>
          </p:cNvPr>
          <p:cNvSpPr>
            <a:spLocks noGrp="1"/>
          </p:cNvSpPr>
          <p:nvPr>
            <p:ph type="dt" sz="half" idx="10"/>
          </p:nvPr>
        </p:nvSpPr>
        <p:spPr/>
        <p:txBody>
          <a:bodyPr/>
          <a:lstStyle/>
          <a:p>
            <a:fld id="{91B9A857-D86C-4D05-95A0-62923293BB30}" type="datetimeFigureOut">
              <a:rPr lang="en-US" smtClean="0"/>
              <a:t>8/11/2019</a:t>
            </a:fld>
            <a:endParaRPr lang="en-US"/>
          </a:p>
        </p:txBody>
      </p:sp>
      <p:sp>
        <p:nvSpPr>
          <p:cNvPr id="3" name="Footer Placeholder 2">
            <a:extLst>
              <a:ext uri="{FF2B5EF4-FFF2-40B4-BE49-F238E27FC236}">
                <a16:creationId xmlns:a16="http://schemas.microsoft.com/office/drawing/2014/main" id="{1DDA5C2D-C524-4830-8F6A-66EF10380E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CAA159-41A3-4CE7-8780-25BD0A554DB8}"/>
              </a:ext>
            </a:extLst>
          </p:cNvPr>
          <p:cNvSpPr>
            <a:spLocks noGrp="1"/>
          </p:cNvSpPr>
          <p:nvPr>
            <p:ph type="sldNum" sz="quarter" idx="12"/>
          </p:nvPr>
        </p:nvSpPr>
        <p:spPr/>
        <p:txBody>
          <a:bodyPr/>
          <a:lstStyle/>
          <a:p>
            <a:fld id="{B18EE510-7C71-450A-8881-F8CD25E55E6D}" type="slidenum">
              <a:rPr lang="en-US" smtClean="0"/>
              <a:t>‹#›</a:t>
            </a:fld>
            <a:endParaRPr lang="en-US"/>
          </a:p>
        </p:txBody>
      </p:sp>
    </p:spTree>
    <p:extLst>
      <p:ext uri="{BB962C8B-B14F-4D97-AF65-F5344CB8AC3E}">
        <p14:creationId xmlns:p14="http://schemas.microsoft.com/office/powerpoint/2010/main" val="2092617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823F8-DDF1-46C4-857B-9A3CB949B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2B46BD-09E8-4D66-8014-1A09A1A12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AB485A-49C5-4388-A119-CB51FFD1D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03DE5B-974F-49D9-8381-91578DC14FCD}"/>
              </a:ext>
            </a:extLst>
          </p:cNvPr>
          <p:cNvSpPr>
            <a:spLocks noGrp="1"/>
          </p:cNvSpPr>
          <p:nvPr>
            <p:ph type="dt" sz="half" idx="10"/>
          </p:nvPr>
        </p:nvSpPr>
        <p:spPr/>
        <p:txBody>
          <a:bodyPr/>
          <a:lstStyle/>
          <a:p>
            <a:fld id="{91B9A857-D86C-4D05-95A0-62923293BB30}" type="datetimeFigureOut">
              <a:rPr lang="en-US" smtClean="0"/>
              <a:t>8/11/2019</a:t>
            </a:fld>
            <a:endParaRPr lang="en-US"/>
          </a:p>
        </p:txBody>
      </p:sp>
      <p:sp>
        <p:nvSpPr>
          <p:cNvPr id="6" name="Footer Placeholder 5">
            <a:extLst>
              <a:ext uri="{FF2B5EF4-FFF2-40B4-BE49-F238E27FC236}">
                <a16:creationId xmlns:a16="http://schemas.microsoft.com/office/drawing/2014/main" id="{03282100-9674-403E-917A-FA4C1911C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EDA94-BA04-47E2-8125-0B9BF8DA40F1}"/>
              </a:ext>
            </a:extLst>
          </p:cNvPr>
          <p:cNvSpPr>
            <a:spLocks noGrp="1"/>
          </p:cNvSpPr>
          <p:nvPr>
            <p:ph type="sldNum" sz="quarter" idx="12"/>
          </p:nvPr>
        </p:nvSpPr>
        <p:spPr/>
        <p:txBody>
          <a:bodyPr/>
          <a:lstStyle/>
          <a:p>
            <a:fld id="{B18EE510-7C71-450A-8881-F8CD25E55E6D}" type="slidenum">
              <a:rPr lang="en-US" smtClean="0"/>
              <a:t>‹#›</a:t>
            </a:fld>
            <a:endParaRPr lang="en-US"/>
          </a:p>
        </p:txBody>
      </p:sp>
    </p:spTree>
    <p:extLst>
      <p:ext uri="{BB962C8B-B14F-4D97-AF65-F5344CB8AC3E}">
        <p14:creationId xmlns:p14="http://schemas.microsoft.com/office/powerpoint/2010/main" val="2780190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3C85C-467B-43FB-9BD8-0791181D30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339E9E-2DA4-422A-BD91-5AB42A2E8E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95B7C2-550A-4AD6-A64C-77169AEB36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84181D-C905-411A-8872-B51709789B5D}"/>
              </a:ext>
            </a:extLst>
          </p:cNvPr>
          <p:cNvSpPr>
            <a:spLocks noGrp="1"/>
          </p:cNvSpPr>
          <p:nvPr>
            <p:ph type="dt" sz="half" idx="10"/>
          </p:nvPr>
        </p:nvSpPr>
        <p:spPr/>
        <p:txBody>
          <a:bodyPr/>
          <a:lstStyle/>
          <a:p>
            <a:fld id="{91B9A857-D86C-4D05-95A0-62923293BB30}" type="datetimeFigureOut">
              <a:rPr lang="en-US" smtClean="0"/>
              <a:t>8/11/2019</a:t>
            </a:fld>
            <a:endParaRPr lang="en-US"/>
          </a:p>
        </p:txBody>
      </p:sp>
      <p:sp>
        <p:nvSpPr>
          <p:cNvPr id="6" name="Footer Placeholder 5">
            <a:extLst>
              <a:ext uri="{FF2B5EF4-FFF2-40B4-BE49-F238E27FC236}">
                <a16:creationId xmlns:a16="http://schemas.microsoft.com/office/drawing/2014/main" id="{4382CF72-6C95-4EA7-8ED0-0BA5FF92E0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5D385F-64BC-45AD-BDFC-5B3111060DBC}"/>
              </a:ext>
            </a:extLst>
          </p:cNvPr>
          <p:cNvSpPr>
            <a:spLocks noGrp="1"/>
          </p:cNvSpPr>
          <p:nvPr>
            <p:ph type="sldNum" sz="quarter" idx="12"/>
          </p:nvPr>
        </p:nvSpPr>
        <p:spPr/>
        <p:txBody>
          <a:bodyPr/>
          <a:lstStyle/>
          <a:p>
            <a:fld id="{B18EE510-7C71-450A-8881-F8CD25E55E6D}" type="slidenum">
              <a:rPr lang="en-US" smtClean="0"/>
              <a:t>‹#›</a:t>
            </a:fld>
            <a:endParaRPr lang="en-US"/>
          </a:p>
        </p:txBody>
      </p:sp>
    </p:spTree>
    <p:extLst>
      <p:ext uri="{BB962C8B-B14F-4D97-AF65-F5344CB8AC3E}">
        <p14:creationId xmlns:p14="http://schemas.microsoft.com/office/powerpoint/2010/main" val="3750583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92DEE-69F5-4A82-B888-FF275353F5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073096-BEA6-4156-AB32-DD4DD926FA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3FBDB-A479-4C4C-8116-430C3CDF30BD}"/>
              </a:ext>
            </a:extLst>
          </p:cNvPr>
          <p:cNvSpPr>
            <a:spLocks noGrp="1"/>
          </p:cNvSpPr>
          <p:nvPr>
            <p:ph type="dt" sz="half" idx="10"/>
          </p:nvPr>
        </p:nvSpPr>
        <p:spPr/>
        <p:txBody>
          <a:bodyPr/>
          <a:lstStyle/>
          <a:p>
            <a:fld id="{91B9A857-D86C-4D05-95A0-62923293BB30}" type="datetimeFigureOut">
              <a:rPr lang="en-US" smtClean="0"/>
              <a:t>8/11/2019</a:t>
            </a:fld>
            <a:endParaRPr lang="en-US"/>
          </a:p>
        </p:txBody>
      </p:sp>
      <p:sp>
        <p:nvSpPr>
          <p:cNvPr id="5" name="Footer Placeholder 4">
            <a:extLst>
              <a:ext uri="{FF2B5EF4-FFF2-40B4-BE49-F238E27FC236}">
                <a16:creationId xmlns:a16="http://schemas.microsoft.com/office/drawing/2014/main" id="{552C2929-B31E-489E-BE4E-C8A06A82B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3C8A3-6AA5-47B8-830D-1B920EE0DDD9}"/>
              </a:ext>
            </a:extLst>
          </p:cNvPr>
          <p:cNvSpPr>
            <a:spLocks noGrp="1"/>
          </p:cNvSpPr>
          <p:nvPr>
            <p:ph type="sldNum" sz="quarter" idx="12"/>
          </p:nvPr>
        </p:nvSpPr>
        <p:spPr/>
        <p:txBody>
          <a:bodyPr/>
          <a:lstStyle/>
          <a:p>
            <a:fld id="{B18EE510-7C71-450A-8881-F8CD25E55E6D}" type="slidenum">
              <a:rPr lang="en-US" smtClean="0"/>
              <a:t>‹#›</a:t>
            </a:fld>
            <a:endParaRPr lang="en-US"/>
          </a:p>
        </p:txBody>
      </p:sp>
    </p:spTree>
    <p:extLst>
      <p:ext uri="{BB962C8B-B14F-4D97-AF65-F5344CB8AC3E}">
        <p14:creationId xmlns:p14="http://schemas.microsoft.com/office/powerpoint/2010/main" val="2226168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056A2B-0F8D-4E93-8A23-A28109DFBD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E0635D-4014-4C90-B861-B8C2D0894D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B5892-211A-4F38-B399-52B655EC4D3D}"/>
              </a:ext>
            </a:extLst>
          </p:cNvPr>
          <p:cNvSpPr>
            <a:spLocks noGrp="1"/>
          </p:cNvSpPr>
          <p:nvPr>
            <p:ph type="dt" sz="half" idx="10"/>
          </p:nvPr>
        </p:nvSpPr>
        <p:spPr/>
        <p:txBody>
          <a:bodyPr/>
          <a:lstStyle/>
          <a:p>
            <a:fld id="{91B9A857-D86C-4D05-95A0-62923293BB30}" type="datetimeFigureOut">
              <a:rPr lang="en-US" smtClean="0"/>
              <a:t>8/11/2019</a:t>
            </a:fld>
            <a:endParaRPr lang="en-US"/>
          </a:p>
        </p:txBody>
      </p:sp>
      <p:sp>
        <p:nvSpPr>
          <p:cNvPr id="5" name="Footer Placeholder 4">
            <a:extLst>
              <a:ext uri="{FF2B5EF4-FFF2-40B4-BE49-F238E27FC236}">
                <a16:creationId xmlns:a16="http://schemas.microsoft.com/office/drawing/2014/main" id="{F4E159FF-087E-4917-B263-59FB465AF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FCE2B-A815-4C06-893A-835D0074CA71}"/>
              </a:ext>
            </a:extLst>
          </p:cNvPr>
          <p:cNvSpPr>
            <a:spLocks noGrp="1"/>
          </p:cNvSpPr>
          <p:nvPr>
            <p:ph type="sldNum" sz="quarter" idx="12"/>
          </p:nvPr>
        </p:nvSpPr>
        <p:spPr/>
        <p:txBody>
          <a:bodyPr/>
          <a:lstStyle/>
          <a:p>
            <a:fld id="{B18EE510-7C71-450A-8881-F8CD25E55E6D}" type="slidenum">
              <a:rPr lang="en-US" smtClean="0"/>
              <a:t>‹#›</a:t>
            </a:fld>
            <a:endParaRPr lang="en-US"/>
          </a:p>
        </p:txBody>
      </p:sp>
    </p:spTree>
    <p:extLst>
      <p:ext uri="{BB962C8B-B14F-4D97-AF65-F5344CB8AC3E}">
        <p14:creationId xmlns:p14="http://schemas.microsoft.com/office/powerpoint/2010/main" val="2824183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sign on the side of a mountain&#10;&#10;Description automatically generated">
            <a:extLst>
              <a:ext uri="{FF2B5EF4-FFF2-40B4-BE49-F238E27FC236}">
                <a16:creationId xmlns:a16="http://schemas.microsoft.com/office/drawing/2014/main" id="{3938FC11-7B1E-4FBD-8B04-D19C4AE37A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7F6AFE5F-FDD6-4AD7-BABE-C1630CD610E8}"/>
              </a:ext>
            </a:extLst>
          </p:cNvPr>
          <p:cNvSpPr>
            <a:spLocks noGrp="1"/>
          </p:cNvSpPr>
          <p:nvPr>
            <p:ph idx="1"/>
          </p:nvPr>
        </p:nvSpPr>
        <p:spPr>
          <a:xfrm>
            <a:off x="341831" y="1922803"/>
            <a:ext cx="11656463" cy="4341264"/>
          </a:xfrm>
        </p:spPr>
        <p:txBody>
          <a:bodyPr/>
          <a:lstStyle>
            <a:lvl1pPr>
              <a:defRPr b="1">
                <a:solidFill>
                  <a:schemeClr val="bg1"/>
                </a:solidFill>
                <a:effectLst>
                  <a:outerShdw blurRad="50800" dist="50800" dir="2700000" algn="ctr" rotWithShape="0">
                    <a:schemeClr val="tx1"/>
                  </a:outerShdw>
                </a:effectLst>
              </a:defRPr>
            </a:lvl1pPr>
            <a:lvl2pPr marL="569913"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marL="914400" indent="-228600">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9315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A sign on the side of a mountain&#10;&#10;Description automatically generated">
            <a:extLst>
              <a:ext uri="{FF2B5EF4-FFF2-40B4-BE49-F238E27FC236}">
                <a16:creationId xmlns:a16="http://schemas.microsoft.com/office/drawing/2014/main" id="{9DAB654B-C4C5-4559-8413-0E71FF503A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7F6AFE5F-FDD6-4AD7-BABE-C1630CD610E8}"/>
              </a:ext>
            </a:extLst>
          </p:cNvPr>
          <p:cNvSpPr>
            <a:spLocks noGrp="1"/>
          </p:cNvSpPr>
          <p:nvPr>
            <p:ph idx="1"/>
          </p:nvPr>
        </p:nvSpPr>
        <p:spPr>
          <a:xfrm>
            <a:off x="341831" y="1922803"/>
            <a:ext cx="11656463" cy="4341264"/>
          </a:xfrm>
        </p:spPr>
        <p:txBody>
          <a:bodyPr/>
          <a:lstStyle>
            <a:lvl1pPr>
              <a:defRPr b="1">
                <a:solidFill>
                  <a:schemeClr val="bg1"/>
                </a:solidFill>
                <a:effectLst>
                  <a:outerShdw blurRad="50800" dist="50800" dir="2700000" algn="ctr" rotWithShape="0">
                    <a:schemeClr val="tx1"/>
                  </a:outerShdw>
                </a:effectLst>
              </a:defRPr>
            </a:lvl1pPr>
            <a:lvl2pPr marL="569913"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marL="914400" indent="-228600">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6792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sign on the side of a mountain&#10;&#10;Description automatically generated">
            <a:extLst>
              <a:ext uri="{FF2B5EF4-FFF2-40B4-BE49-F238E27FC236}">
                <a16:creationId xmlns:a16="http://schemas.microsoft.com/office/drawing/2014/main" id="{83610049-24D4-412E-A3AC-FDB5BFD26B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7F6AFE5F-FDD6-4AD7-BABE-C1630CD610E8}"/>
              </a:ext>
            </a:extLst>
          </p:cNvPr>
          <p:cNvSpPr>
            <a:spLocks noGrp="1"/>
          </p:cNvSpPr>
          <p:nvPr>
            <p:ph idx="1"/>
          </p:nvPr>
        </p:nvSpPr>
        <p:spPr>
          <a:xfrm>
            <a:off x="341831" y="1922803"/>
            <a:ext cx="11656463" cy="4341264"/>
          </a:xfrm>
        </p:spPr>
        <p:txBody>
          <a:bodyPr/>
          <a:lstStyle>
            <a:lvl1pPr>
              <a:defRPr b="1">
                <a:solidFill>
                  <a:schemeClr val="bg1"/>
                </a:solidFill>
                <a:effectLst>
                  <a:outerShdw blurRad="50800" dist="50800" dir="2700000" algn="ctr" rotWithShape="0">
                    <a:schemeClr val="tx1"/>
                  </a:outerShdw>
                </a:effectLst>
              </a:defRPr>
            </a:lvl1pPr>
            <a:lvl2pPr marL="569913"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marL="914400" indent="-228600">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0062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descr="A sign on the side of a mountain&#10;&#10;Description automatically generated">
            <a:extLst>
              <a:ext uri="{FF2B5EF4-FFF2-40B4-BE49-F238E27FC236}">
                <a16:creationId xmlns:a16="http://schemas.microsoft.com/office/drawing/2014/main" id="{579F162F-D03C-4E28-B6A6-33CA2820D1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7F6AFE5F-FDD6-4AD7-BABE-C1630CD610E8}"/>
              </a:ext>
            </a:extLst>
          </p:cNvPr>
          <p:cNvSpPr>
            <a:spLocks noGrp="1"/>
          </p:cNvSpPr>
          <p:nvPr>
            <p:ph idx="1"/>
          </p:nvPr>
        </p:nvSpPr>
        <p:spPr>
          <a:xfrm>
            <a:off x="341831" y="1922803"/>
            <a:ext cx="11656463" cy="4341264"/>
          </a:xfrm>
        </p:spPr>
        <p:txBody>
          <a:bodyPr/>
          <a:lstStyle>
            <a:lvl1pPr>
              <a:defRPr b="1">
                <a:solidFill>
                  <a:schemeClr val="bg1"/>
                </a:solidFill>
                <a:effectLst>
                  <a:outerShdw blurRad="50800" dist="50800" dir="2700000" algn="ctr" rotWithShape="0">
                    <a:schemeClr val="tx1"/>
                  </a:outerShdw>
                </a:effectLst>
              </a:defRPr>
            </a:lvl1pPr>
            <a:lvl2pPr marL="569913"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marL="914400" indent="-228600">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6045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4" descr="A sign on the side of a mountain&#10;&#10;Description automatically generated">
            <a:extLst>
              <a:ext uri="{FF2B5EF4-FFF2-40B4-BE49-F238E27FC236}">
                <a16:creationId xmlns:a16="http://schemas.microsoft.com/office/drawing/2014/main" id="{F9575DB1-7ACA-4CAD-804C-159AD878A4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7F6AFE5F-FDD6-4AD7-BABE-C1630CD610E8}"/>
              </a:ext>
            </a:extLst>
          </p:cNvPr>
          <p:cNvSpPr>
            <a:spLocks noGrp="1"/>
          </p:cNvSpPr>
          <p:nvPr>
            <p:ph idx="1"/>
          </p:nvPr>
        </p:nvSpPr>
        <p:spPr>
          <a:xfrm>
            <a:off x="341831" y="1922803"/>
            <a:ext cx="11656463" cy="4341264"/>
          </a:xfrm>
        </p:spPr>
        <p:txBody>
          <a:bodyPr/>
          <a:lstStyle>
            <a:lvl1pPr>
              <a:defRPr b="1">
                <a:solidFill>
                  <a:schemeClr val="bg1"/>
                </a:solidFill>
                <a:effectLst>
                  <a:outerShdw blurRad="50800" dist="50800" dir="2700000" algn="ctr" rotWithShape="0">
                    <a:schemeClr val="tx1"/>
                  </a:outerShdw>
                </a:effectLst>
              </a:defRPr>
            </a:lvl1pPr>
            <a:lvl2pPr marL="569913"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marL="914400" indent="-228600">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342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descr="A sign with a mountain in the background&#10;&#10;Description automatically generated">
            <a:extLst>
              <a:ext uri="{FF2B5EF4-FFF2-40B4-BE49-F238E27FC236}">
                <a16:creationId xmlns:a16="http://schemas.microsoft.com/office/drawing/2014/main" id="{2F149DC7-F6F9-4339-83B0-079671C482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7F6AFE5F-FDD6-4AD7-BABE-C1630CD610E8}"/>
              </a:ext>
            </a:extLst>
          </p:cNvPr>
          <p:cNvSpPr>
            <a:spLocks noGrp="1"/>
          </p:cNvSpPr>
          <p:nvPr>
            <p:ph idx="1"/>
          </p:nvPr>
        </p:nvSpPr>
        <p:spPr>
          <a:xfrm>
            <a:off x="341831" y="1922803"/>
            <a:ext cx="11656463" cy="4693754"/>
          </a:xfrm>
        </p:spPr>
        <p:txBody>
          <a:bodyPr/>
          <a:lstStyle>
            <a:lvl1pPr>
              <a:defRPr b="1">
                <a:solidFill>
                  <a:schemeClr val="bg1"/>
                </a:solidFill>
                <a:effectLst>
                  <a:outerShdw blurRad="50800" dist="50800" dir="2700000" algn="ctr" rotWithShape="0">
                    <a:schemeClr val="tx1"/>
                  </a:outerShdw>
                </a:effectLst>
              </a:defRPr>
            </a:lvl1pPr>
            <a:lvl2pPr marL="569913"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marL="914400" indent="-228600">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7252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2BC0-2771-442E-A703-996943A5AB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7BEF5F-07F3-4209-9F8F-1E7B8AD459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E519ED-CB29-47D2-AED2-66EF31AEDA66}"/>
              </a:ext>
            </a:extLst>
          </p:cNvPr>
          <p:cNvSpPr>
            <a:spLocks noGrp="1"/>
          </p:cNvSpPr>
          <p:nvPr>
            <p:ph type="dt" sz="half" idx="10"/>
          </p:nvPr>
        </p:nvSpPr>
        <p:spPr/>
        <p:txBody>
          <a:bodyPr/>
          <a:lstStyle/>
          <a:p>
            <a:fld id="{91B9A857-D86C-4D05-95A0-62923293BB30}" type="datetimeFigureOut">
              <a:rPr lang="en-US" smtClean="0"/>
              <a:t>8/11/2019</a:t>
            </a:fld>
            <a:endParaRPr lang="en-US"/>
          </a:p>
        </p:txBody>
      </p:sp>
      <p:sp>
        <p:nvSpPr>
          <p:cNvPr id="5" name="Footer Placeholder 4">
            <a:extLst>
              <a:ext uri="{FF2B5EF4-FFF2-40B4-BE49-F238E27FC236}">
                <a16:creationId xmlns:a16="http://schemas.microsoft.com/office/drawing/2014/main" id="{79A93D39-21E7-4858-8D9E-1BF647900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FB375-0BF3-4055-839F-EC2B25CFD807}"/>
              </a:ext>
            </a:extLst>
          </p:cNvPr>
          <p:cNvSpPr>
            <a:spLocks noGrp="1"/>
          </p:cNvSpPr>
          <p:nvPr>
            <p:ph type="sldNum" sz="quarter" idx="12"/>
          </p:nvPr>
        </p:nvSpPr>
        <p:spPr/>
        <p:txBody>
          <a:bodyPr/>
          <a:lstStyle/>
          <a:p>
            <a:fld id="{B18EE510-7C71-450A-8881-F8CD25E55E6D}" type="slidenum">
              <a:rPr lang="en-US" smtClean="0"/>
              <a:t>‹#›</a:t>
            </a:fld>
            <a:endParaRPr lang="en-US"/>
          </a:p>
        </p:txBody>
      </p:sp>
    </p:spTree>
    <p:extLst>
      <p:ext uri="{BB962C8B-B14F-4D97-AF65-F5344CB8AC3E}">
        <p14:creationId xmlns:p14="http://schemas.microsoft.com/office/powerpoint/2010/main" val="238617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6B52-D612-4879-B2F0-57DD0EEBFE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4D8137-BCD6-4637-9C03-DFACFF56E9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579027-61CC-4BFF-8241-7A774B7F53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3C52F4-1CC5-4DBE-91DC-B58329D0FCF9}"/>
              </a:ext>
            </a:extLst>
          </p:cNvPr>
          <p:cNvSpPr>
            <a:spLocks noGrp="1"/>
          </p:cNvSpPr>
          <p:nvPr>
            <p:ph type="dt" sz="half" idx="10"/>
          </p:nvPr>
        </p:nvSpPr>
        <p:spPr/>
        <p:txBody>
          <a:bodyPr/>
          <a:lstStyle/>
          <a:p>
            <a:fld id="{91B9A857-D86C-4D05-95A0-62923293BB30}" type="datetimeFigureOut">
              <a:rPr lang="en-US" smtClean="0"/>
              <a:t>8/11/2019</a:t>
            </a:fld>
            <a:endParaRPr lang="en-US"/>
          </a:p>
        </p:txBody>
      </p:sp>
      <p:sp>
        <p:nvSpPr>
          <p:cNvPr id="6" name="Footer Placeholder 5">
            <a:extLst>
              <a:ext uri="{FF2B5EF4-FFF2-40B4-BE49-F238E27FC236}">
                <a16:creationId xmlns:a16="http://schemas.microsoft.com/office/drawing/2014/main" id="{891A3E76-DE0C-4C20-A770-81910F3751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277AC1-4BAF-4292-859B-D221E0C70289}"/>
              </a:ext>
            </a:extLst>
          </p:cNvPr>
          <p:cNvSpPr>
            <a:spLocks noGrp="1"/>
          </p:cNvSpPr>
          <p:nvPr>
            <p:ph type="sldNum" sz="quarter" idx="12"/>
          </p:nvPr>
        </p:nvSpPr>
        <p:spPr/>
        <p:txBody>
          <a:bodyPr/>
          <a:lstStyle/>
          <a:p>
            <a:fld id="{B18EE510-7C71-450A-8881-F8CD25E55E6D}" type="slidenum">
              <a:rPr lang="en-US" smtClean="0"/>
              <a:t>‹#›</a:t>
            </a:fld>
            <a:endParaRPr lang="en-US"/>
          </a:p>
        </p:txBody>
      </p:sp>
    </p:spTree>
    <p:extLst>
      <p:ext uri="{BB962C8B-B14F-4D97-AF65-F5344CB8AC3E}">
        <p14:creationId xmlns:p14="http://schemas.microsoft.com/office/powerpoint/2010/main" val="409554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213B7-8852-43E6-8354-3BCD5C3CB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5DC948-7076-4172-8347-EB784AFE94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F7FA6-D0F6-4458-8152-DD1335C29E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9A857-D86C-4D05-95A0-62923293BB30}" type="datetimeFigureOut">
              <a:rPr lang="en-US" smtClean="0"/>
              <a:t>8/11/2019</a:t>
            </a:fld>
            <a:endParaRPr lang="en-US"/>
          </a:p>
        </p:txBody>
      </p:sp>
      <p:sp>
        <p:nvSpPr>
          <p:cNvPr id="5" name="Footer Placeholder 4">
            <a:extLst>
              <a:ext uri="{FF2B5EF4-FFF2-40B4-BE49-F238E27FC236}">
                <a16:creationId xmlns:a16="http://schemas.microsoft.com/office/drawing/2014/main" id="{C10FB3C5-829C-4943-92AD-A614F00227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9B893-578C-40DB-BC0A-B7DC3A13A7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8EE510-7C71-450A-8881-F8CD25E55E6D}" type="slidenum">
              <a:rPr lang="en-US" smtClean="0"/>
              <a:t>‹#›</a:t>
            </a:fld>
            <a:endParaRPr lang="en-US"/>
          </a:p>
        </p:txBody>
      </p:sp>
    </p:spTree>
    <p:extLst>
      <p:ext uri="{BB962C8B-B14F-4D97-AF65-F5344CB8AC3E}">
        <p14:creationId xmlns:p14="http://schemas.microsoft.com/office/powerpoint/2010/main" val="986942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540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46D222-C5FA-47D4-9DDA-C924B79A1652}"/>
              </a:ext>
            </a:extLst>
          </p:cNvPr>
          <p:cNvSpPr>
            <a:spLocks noGrp="1"/>
          </p:cNvSpPr>
          <p:nvPr>
            <p:ph idx="1"/>
          </p:nvPr>
        </p:nvSpPr>
        <p:spPr/>
        <p:txBody>
          <a:bodyPr>
            <a:normAutofit/>
          </a:bodyPr>
          <a:lstStyle/>
          <a:p>
            <a:r>
              <a:rPr lang="en-US" dirty="0"/>
              <a:t>Jesus Christ is deity, therefore, Jesus Christ is eternal </a:t>
            </a:r>
            <a:br>
              <a:rPr lang="en-US" dirty="0"/>
            </a:br>
            <a:r>
              <a:rPr lang="en-US" dirty="0"/>
              <a:t>(Psa. 90:2 + John 1:1, 14) </a:t>
            </a:r>
          </a:p>
          <a:p>
            <a:r>
              <a:rPr lang="en-US" dirty="0"/>
              <a:t>Jesus Christ is Jehovah, therefore, Jesus Christ is eternal </a:t>
            </a:r>
            <a:br>
              <a:rPr lang="en-US" dirty="0"/>
            </a:br>
            <a:r>
              <a:rPr lang="en-US" dirty="0"/>
              <a:t>(Ex. 3:14 + John 8:58; Isa. 40:3 + Matt. 3:3)</a:t>
            </a:r>
          </a:p>
          <a:p>
            <a:r>
              <a:rPr lang="en-US" dirty="0"/>
              <a:t>Jesus Christ is “everlasting,” therefore, Jesus Christ is eternal </a:t>
            </a:r>
            <a:br>
              <a:rPr lang="en-US" dirty="0"/>
            </a:br>
            <a:r>
              <a:rPr lang="en-US" dirty="0"/>
              <a:t>(Mic. 5:2; Isa. 9:6; cf. Col. 1:16-17)</a:t>
            </a:r>
          </a:p>
          <a:p>
            <a:r>
              <a:rPr lang="en-US" dirty="0"/>
              <a:t>Jesus Christ is “God,” therefore, Jesus Christ is eternal </a:t>
            </a:r>
            <a:br>
              <a:rPr lang="en-US" dirty="0"/>
            </a:br>
            <a:r>
              <a:rPr lang="en-US" dirty="0"/>
              <a:t>(John 1:1, 14; 17:5)</a:t>
            </a:r>
          </a:p>
        </p:txBody>
      </p:sp>
    </p:spTree>
    <p:extLst>
      <p:ext uri="{BB962C8B-B14F-4D97-AF65-F5344CB8AC3E}">
        <p14:creationId xmlns:p14="http://schemas.microsoft.com/office/powerpoint/2010/main" val="1836191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46D222-C5FA-47D4-9DDA-C924B79A1652}"/>
              </a:ext>
            </a:extLst>
          </p:cNvPr>
          <p:cNvSpPr>
            <a:spLocks noGrp="1"/>
          </p:cNvSpPr>
          <p:nvPr>
            <p:ph idx="1"/>
          </p:nvPr>
        </p:nvSpPr>
        <p:spPr/>
        <p:txBody>
          <a:bodyPr>
            <a:normAutofit/>
          </a:bodyPr>
          <a:lstStyle/>
          <a:p>
            <a:r>
              <a:rPr lang="en-US" dirty="0"/>
              <a:t>“Theophany” = an appearance of God </a:t>
            </a:r>
          </a:p>
          <a:p>
            <a:pPr lvl="1"/>
            <a:r>
              <a:rPr lang="en-US" i="1" dirty="0" err="1"/>
              <a:t>theos</a:t>
            </a:r>
            <a:r>
              <a:rPr lang="en-US" dirty="0"/>
              <a:t> [God] + </a:t>
            </a:r>
            <a:r>
              <a:rPr lang="en-US" i="1" dirty="0" err="1"/>
              <a:t>phanos</a:t>
            </a:r>
            <a:r>
              <a:rPr lang="en-US" i="1" dirty="0"/>
              <a:t> </a:t>
            </a:r>
            <a:r>
              <a:rPr lang="en-US" dirty="0"/>
              <a:t>[appear, make manifest]</a:t>
            </a:r>
          </a:p>
          <a:p>
            <a:r>
              <a:rPr lang="en-US" dirty="0"/>
              <a:t>Jesus Christ often appeared in the O.T. as “The Angel of the LORD/Jehovah”</a:t>
            </a:r>
          </a:p>
          <a:p>
            <a:pPr lvl="1"/>
            <a:r>
              <a:rPr lang="en-US" dirty="0"/>
              <a:t>“Angel” simply means “Messenger”</a:t>
            </a:r>
          </a:p>
          <a:p>
            <a:r>
              <a:rPr lang="en-US" sz="2700" dirty="0"/>
              <a:t>Jesus Christ appeared to Hagar as the Angel of the LORD (Gen. 16-17) </a:t>
            </a:r>
          </a:p>
          <a:p>
            <a:r>
              <a:rPr lang="en-US" sz="2700" dirty="0"/>
              <a:t>Jesus Christ appeared to Abraham &amp; Lot as the Angel of the LORD (Gen. 18-19)</a:t>
            </a:r>
          </a:p>
          <a:p>
            <a:r>
              <a:rPr lang="en-US" sz="2700" dirty="0"/>
              <a:t>Jesus Christ appeared to Jacob as the Angel of the LORD (Gen. 32; Hos. 12:3-5)</a:t>
            </a:r>
          </a:p>
          <a:p>
            <a:r>
              <a:rPr lang="en-US" sz="2700" dirty="0"/>
              <a:t>Jesus Christ appeared to Moses as the Angel of the LORD (Ex. 3)</a:t>
            </a:r>
          </a:p>
        </p:txBody>
      </p:sp>
    </p:spTree>
    <p:extLst>
      <p:ext uri="{BB962C8B-B14F-4D97-AF65-F5344CB8AC3E}">
        <p14:creationId xmlns:p14="http://schemas.microsoft.com/office/powerpoint/2010/main" val="369805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left)">
                                      <p:cBhvr>
                                        <p:cTn id="16" dur="500"/>
                                        <p:tgtEl>
                                          <p:spTgt spid="2">
                                            <p:txEl>
                                              <p:pRg st="2" end="2"/>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left)">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left)">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wipe(left)">
                                      <p:cBhvr>
                                        <p:cTn id="35" dur="500"/>
                                        <p:tgtEl>
                                          <p:spTgt spid="2">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wipe(left)">
                                      <p:cBhvr>
                                        <p:cTn id="4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46D222-C5FA-47D4-9DDA-C924B79A1652}"/>
              </a:ext>
            </a:extLst>
          </p:cNvPr>
          <p:cNvSpPr>
            <a:spLocks noGrp="1"/>
          </p:cNvSpPr>
          <p:nvPr>
            <p:ph idx="1"/>
          </p:nvPr>
        </p:nvSpPr>
        <p:spPr/>
        <p:txBody>
          <a:bodyPr>
            <a:normAutofit/>
          </a:bodyPr>
          <a:lstStyle/>
          <a:p>
            <a:r>
              <a:rPr lang="en-US" dirty="0"/>
              <a:t>Jesus Christ (the eternal “Word”) became flesh (John 1:1, 14; 1 Tim. 3:16)</a:t>
            </a:r>
          </a:p>
          <a:p>
            <a:r>
              <a:rPr lang="en-US" dirty="0"/>
              <a:t>Jesus Christ was “God with us” (Matt. 1:23)</a:t>
            </a:r>
          </a:p>
          <a:p>
            <a:r>
              <a:rPr lang="en-US" dirty="0"/>
              <a:t>Jesus Christ took on a fleshly body to be able to sympathize with us </a:t>
            </a:r>
            <a:br>
              <a:rPr lang="en-US" dirty="0"/>
            </a:br>
            <a:r>
              <a:rPr lang="en-US" dirty="0"/>
              <a:t>(Heb. 2:17-18; 4:15)</a:t>
            </a:r>
          </a:p>
          <a:p>
            <a:r>
              <a:rPr lang="en-US" dirty="0"/>
              <a:t>Jesus Christ took on a fleshly body to be able to die for us </a:t>
            </a:r>
            <a:br>
              <a:rPr lang="en-US" dirty="0"/>
            </a:br>
            <a:r>
              <a:rPr lang="en-US" dirty="0"/>
              <a:t>(Mark 10:45; Heb. 2:14; cf. 1 Tim. 6:16)</a:t>
            </a:r>
          </a:p>
          <a:p>
            <a:r>
              <a:rPr lang="en-US" dirty="0"/>
              <a:t>While He was human, He was also deity (John 1:1, 14)</a:t>
            </a:r>
          </a:p>
        </p:txBody>
      </p:sp>
    </p:spTree>
    <p:extLst>
      <p:ext uri="{BB962C8B-B14F-4D97-AF65-F5344CB8AC3E}">
        <p14:creationId xmlns:p14="http://schemas.microsoft.com/office/powerpoint/2010/main" val="3149361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46D222-C5FA-47D4-9DDA-C924B79A1652}"/>
              </a:ext>
            </a:extLst>
          </p:cNvPr>
          <p:cNvSpPr>
            <a:spLocks noGrp="1"/>
          </p:cNvSpPr>
          <p:nvPr>
            <p:ph idx="1"/>
          </p:nvPr>
        </p:nvSpPr>
        <p:spPr/>
        <p:txBody>
          <a:bodyPr>
            <a:normAutofit/>
          </a:bodyPr>
          <a:lstStyle/>
          <a:p>
            <a:r>
              <a:rPr lang="en-US" dirty="0"/>
              <a:t>Jesus Christ is reigning at the right hand of God (Mark 16:19; Acts 2:33-35; Heb. 1:3)</a:t>
            </a:r>
          </a:p>
          <a:p>
            <a:r>
              <a:rPr lang="en-US" dirty="0"/>
              <a:t>Jesus Christ is making intercession for His people (Rom. 8:34)</a:t>
            </a:r>
          </a:p>
          <a:p>
            <a:r>
              <a:rPr lang="en-US" dirty="0"/>
              <a:t>Jesus Christ is advocating for His people (1 John 2:2)</a:t>
            </a:r>
          </a:p>
          <a:p>
            <a:r>
              <a:rPr lang="en-US" dirty="0"/>
              <a:t>Jesus Christ is serving as mediator for His people (1 Tim. 2:5)</a:t>
            </a:r>
          </a:p>
          <a:p>
            <a:r>
              <a:rPr lang="en-US" dirty="0"/>
              <a:t>Jesus Christ can only effectively do this because (1) He is God and (2) He still (though reigning at the right hand of God) retains some identification with His human nature (1 Cor. 15:50; Acts 7:56; 9:20; 1 Tim. 2:5; Heb. 2:11)</a:t>
            </a:r>
          </a:p>
        </p:txBody>
      </p:sp>
    </p:spTree>
    <p:extLst>
      <p:ext uri="{BB962C8B-B14F-4D97-AF65-F5344CB8AC3E}">
        <p14:creationId xmlns:p14="http://schemas.microsoft.com/office/powerpoint/2010/main" val="4142203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46D222-C5FA-47D4-9DDA-C924B79A1652}"/>
              </a:ext>
            </a:extLst>
          </p:cNvPr>
          <p:cNvSpPr>
            <a:spLocks noGrp="1"/>
          </p:cNvSpPr>
          <p:nvPr>
            <p:ph idx="1"/>
          </p:nvPr>
        </p:nvSpPr>
        <p:spPr/>
        <p:txBody>
          <a:bodyPr>
            <a:normAutofit/>
          </a:bodyPr>
          <a:lstStyle/>
          <a:p>
            <a:r>
              <a:rPr lang="en-US" dirty="0"/>
              <a:t>Jesus Christ has all authority now, with all things made subject unto Him (Matt. 28:18; Eph. 1:21-23; 1 Pet. 3:22)</a:t>
            </a:r>
          </a:p>
          <a:p>
            <a:r>
              <a:rPr lang="en-US" dirty="0"/>
              <a:t>Jesus Christ will possess glory and dominion forever and ever (Rev. 1:6; 1 Pet. 4:11; 5:11)	</a:t>
            </a:r>
          </a:p>
          <a:p>
            <a:r>
              <a:rPr lang="en-US" dirty="0"/>
              <a:t>Jesus Christ will “be subject to Him who put all things under Him” (1 Cor. 15:27-28; cf. Phil. 2:6-7)</a:t>
            </a:r>
          </a:p>
        </p:txBody>
      </p:sp>
    </p:spTree>
    <p:extLst>
      <p:ext uri="{BB962C8B-B14F-4D97-AF65-F5344CB8AC3E}">
        <p14:creationId xmlns:p14="http://schemas.microsoft.com/office/powerpoint/2010/main" val="1614019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46D222-C5FA-47D4-9DDA-C924B79A1652}"/>
              </a:ext>
            </a:extLst>
          </p:cNvPr>
          <p:cNvSpPr>
            <a:spLocks noGrp="1"/>
          </p:cNvSpPr>
          <p:nvPr>
            <p:ph idx="1"/>
          </p:nvPr>
        </p:nvSpPr>
        <p:spPr/>
        <p:txBody>
          <a:bodyPr>
            <a:normAutofit/>
          </a:bodyPr>
          <a:lstStyle/>
          <a:p>
            <a:r>
              <a:rPr lang="en-US" sz="3200" dirty="0"/>
              <a:t>Believe Jesus is God’s Son – John 20:30-31</a:t>
            </a:r>
          </a:p>
          <a:p>
            <a:r>
              <a:rPr lang="en-US" sz="3200" dirty="0"/>
              <a:t>Repent of your sins and turn to God – Acts 17:30</a:t>
            </a:r>
          </a:p>
          <a:p>
            <a:r>
              <a:rPr lang="en-US" sz="3200" dirty="0"/>
              <a:t>Confess your faith in Jesus Christ – Romans 10:10</a:t>
            </a:r>
          </a:p>
          <a:p>
            <a:r>
              <a:rPr lang="en-US" sz="3200" dirty="0"/>
              <a:t>Be immersed into Christ – Acts 22:16</a:t>
            </a:r>
          </a:p>
          <a:p>
            <a:pPr lvl="1"/>
            <a:r>
              <a:rPr lang="en-US" sz="2800" dirty="0"/>
              <a:t>God will forgive all of your sins – Acts 2:38</a:t>
            </a:r>
          </a:p>
          <a:p>
            <a:pPr lvl="1"/>
            <a:r>
              <a:rPr lang="en-US" sz="2800" dirty="0"/>
              <a:t>God will add you to His church – Acts 2:47</a:t>
            </a:r>
          </a:p>
          <a:p>
            <a:pPr lvl="1"/>
            <a:r>
              <a:rPr lang="en-US" sz="2800" dirty="0"/>
              <a:t>God will register you in heaven – Hebrews 12:23</a:t>
            </a:r>
          </a:p>
          <a:p>
            <a:r>
              <a:rPr lang="en-US" sz="3200" dirty="0"/>
              <a:t>Put Him first in your daily, faithful service – Revelation 2:10</a:t>
            </a:r>
          </a:p>
        </p:txBody>
      </p:sp>
    </p:spTree>
    <p:extLst>
      <p:ext uri="{BB962C8B-B14F-4D97-AF65-F5344CB8AC3E}">
        <p14:creationId xmlns:p14="http://schemas.microsoft.com/office/powerpoint/2010/main" val="3701249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421</Words>
  <Application>Microsoft Office PowerPoint</Application>
  <PresentationFormat>Widescreen</PresentationFormat>
  <Paragraphs>33</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Sproule</dc:creator>
  <cp:lastModifiedBy>David Sproule</cp:lastModifiedBy>
  <cp:revision>10</cp:revision>
  <dcterms:created xsi:type="dcterms:W3CDTF">2019-08-11T17:09:27Z</dcterms:created>
  <dcterms:modified xsi:type="dcterms:W3CDTF">2019-08-11T20:24:09Z</dcterms:modified>
</cp:coreProperties>
</file>