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AC38-0A5B-4491-82EF-69EBD4EDD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3E42D-833F-44B8-98FA-959B124F3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01EB9-46C3-472C-B8CD-4DD3A3E89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F7A4E-258F-4597-80C0-68FE76619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5D58C-1D1F-43ED-A994-064F81B9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7509626-C69C-4D7F-951A-C32D7ED91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7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A0F06-1AEF-4D43-B5DF-9828DE0C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0A0B3B-41F4-421D-9BB6-BF6A12111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C4499-9209-4503-91D0-7E30F6664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206D3-CF9C-46C1-99BA-FB484F1D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1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7921D-E797-4BC6-B03D-50FBCB75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B7996-8496-4C5D-B13B-405FBEFA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AD198-A022-43F9-922A-D1F7D58A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44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1C14-1778-4083-935F-E761164A5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D0DC2-A934-43DF-8091-1F7446D41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9DA63-1280-4FB6-BE3C-B7957B9F1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6C778-542E-4E43-8E94-47A72382D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1353A-7233-4A5F-87B7-B65AB5D4F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35FB7-42AA-4D72-ACB2-BBA48611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03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E18ED-0E3D-4314-8036-860A09E9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E22FE2-8F48-49F3-9457-346190C38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AC080-B757-48DB-B952-352BDD250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AD578-AEE4-4478-9AF8-FED0E643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78489-8EEB-4ACF-8296-1CBC5CBED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DED5E-085E-47BA-805C-B27C9942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7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9FA21-5DD5-4B26-9590-0FB1DD34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16FA5-E908-4A40-BC23-7B613032F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26DED-725B-4F2F-887B-1813941E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D1EC8-7D4D-4D4D-97DC-0A55B54A8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01A10-4A66-43A3-B4C8-2A03DC05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6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20FF2-A9C4-4AFB-BD16-E0BA370FC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0BEFA3-64FD-4C9C-8D3C-0D82A7A1F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C4F0E-32F4-485B-AFBF-E453E318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031D2-9B20-4C1C-A5CD-0B675F5F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12691-4994-4C08-B558-8D710B52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4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EDA2BE9-6DAB-4AC9-AA71-A838935F6D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3E8A9-45E8-47AB-BAA2-8D357D817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903" y="1389790"/>
            <a:ext cx="8288708" cy="52417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65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hoto&#10;&#10;Description automatically generated">
            <a:extLst>
              <a:ext uri="{FF2B5EF4-FFF2-40B4-BE49-F238E27FC236}">
                <a16:creationId xmlns:a16="http://schemas.microsoft.com/office/drawing/2014/main" id="{696994A2-905B-4A2B-8A97-A9B5007D0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3E8A9-45E8-47AB-BAA2-8D357D817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89" y="1184692"/>
            <a:ext cx="11681389" cy="22870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4A111-ED55-43D8-B8EF-AE0E702A00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1089" y="4290775"/>
            <a:ext cx="9750425" cy="24257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3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7187681-5F0C-4CEE-8745-D226028CDF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3E8A9-45E8-47AB-BAA2-8D357D817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89" y="1184692"/>
            <a:ext cx="11681389" cy="22870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4A111-ED55-43D8-B8EF-AE0E702A00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1089" y="4290775"/>
            <a:ext cx="9750425" cy="24257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054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EC44763-A6B0-4F75-8676-53DD16C3A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3E8A9-45E8-47AB-BAA2-8D357D817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89" y="1184692"/>
            <a:ext cx="11681389" cy="228703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4A111-ED55-43D8-B8EF-AE0E702A00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1089" y="4290775"/>
            <a:ext cx="9750425" cy="24257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97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blackboard&#10;&#10;Description automatically generated">
            <a:extLst>
              <a:ext uri="{FF2B5EF4-FFF2-40B4-BE49-F238E27FC236}">
                <a16:creationId xmlns:a16="http://schemas.microsoft.com/office/drawing/2014/main" id="{CB39B28C-8F8E-4D9F-8A85-E79B477977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3E8A9-45E8-47AB-BAA2-8D357D817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90" y="1444239"/>
            <a:ext cx="11493382" cy="5264209"/>
          </a:xfrm>
        </p:spPr>
        <p:txBody>
          <a:bodyPr>
            <a:normAutofit/>
          </a:bodyPr>
          <a:lstStyle>
            <a:lvl1pPr marL="341313" indent="-341313">
              <a:defRPr sz="3200" b="1">
                <a:solidFill>
                  <a:schemeClr val="bg1"/>
                </a:solidFill>
              </a:defRPr>
            </a:lvl1pPr>
            <a:lvl2pPr marL="803275" indent="-3476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</a:defRPr>
            </a:lvl2pPr>
            <a:lvl3pPr>
              <a:defRPr sz="2400" b="1">
                <a:solidFill>
                  <a:schemeClr val="bg1"/>
                </a:solidFill>
              </a:defRPr>
            </a:lvl3pPr>
            <a:lvl4pPr>
              <a:defRPr sz="2000" b="1">
                <a:solidFill>
                  <a:schemeClr val="bg1"/>
                </a:solidFill>
              </a:defRPr>
            </a:lvl4pPr>
            <a:lvl5pPr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976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591E-A5E7-4158-8411-330F2AA9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D4289-6D2B-4E24-842B-4430DDA33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6F172-A283-49A6-BF28-1FDAA5F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31EE-08BE-4F14-B9F0-3CF0DBD10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8F07C-950C-4EB9-A576-12D2750CE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93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38B4C-91CA-4C45-9F1C-8F99E7C2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6E829-CA8D-415F-8B40-F01B0D2BA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E24CA-FB93-4E0D-B49C-DF3D4C6EE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8E11D-96E0-4404-BF4C-C835607F9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5DB78-8C42-48ED-AB58-BD4E6A74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8CB12-41C1-413C-BEEC-2C895135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3FE0-44DF-4BAF-AA81-B931C02E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9FB2E-164C-4B50-BFBE-462230564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4A2DB-F1B2-4D63-A2AE-11033FEFB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CF1AF8-BF26-4B97-9E59-E4E7865DC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7CAE52-4064-49C8-AF9D-21BC85081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01E004-B1EA-4745-8D17-7961C50D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79698-4967-4007-9381-61ABF9FF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AAE196-D584-4FB0-9680-DFF04291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28557A-188E-41D0-96E5-93373619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4CF9D-5071-4111-9BEE-376383BE6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3432E-02DB-46BD-B401-42EA9BF65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E5DC-BC10-476E-A79E-4FD3F837E242}" type="datetimeFigureOut">
              <a:rPr lang="en-US" smtClean="0"/>
              <a:t>8/11/2019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4D209-5C94-4E85-8C43-96342A08E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852D-3C2A-4DB2-B45E-015CB69DC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FDF6-5BD3-48B8-88EB-24DB9D28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6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08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6D72C8-44E9-4D97-8F17-4537DDE00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36F96-7CE0-45AB-88A9-67ADB9568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68" y="426217"/>
            <a:ext cx="4630958" cy="6005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8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2DC7A3-2B38-48FB-B0C0-E1333D3D4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69" y="1345720"/>
            <a:ext cx="7933641" cy="5512279"/>
          </a:xfrm>
        </p:spPr>
        <p:txBody>
          <a:bodyPr>
            <a:noAutofit/>
          </a:bodyPr>
          <a:lstStyle/>
          <a:p>
            <a:pPr marL="514350" lvl="0" indent="-514350">
              <a:lnSpc>
                <a:spcPct val="8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3000" dirty="0"/>
              <a:t>Do set your alarm!</a:t>
            </a:r>
          </a:p>
          <a:p>
            <a:pPr marL="514350" lvl="0" indent="-514350">
              <a:lnSpc>
                <a:spcPct val="8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3000" dirty="0"/>
              <a:t>Do take a first-day-of-school picture!</a:t>
            </a:r>
          </a:p>
          <a:p>
            <a:pPr marL="514350" lvl="0" indent="-514350">
              <a:lnSpc>
                <a:spcPct val="8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3000" dirty="0"/>
              <a:t>Do have a good attitude!</a:t>
            </a:r>
          </a:p>
          <a:p>
            <a:pPr marL="514350" lvl="0" indent="-514350">
              <a:lnSpc>
                <a:spcPct val="8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3000" dirty="0"/>
              <a:t>Do be nice to all of your teachers!</a:t>
            </a:r>
          </a:p>
          <a:p>
            <a:pPr marL="514350" lvl="0" indent="-514350">
              <a:lnSpc>
                <a:spcPct val="8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3000" dirty="0"/>
              <a:t>Do your best all year!</a:t>
            </a:r>
          </a:p>
          <a:p>
            <a:pPr marL="0" indent="0">
              <a:lnSpc>
                <a:spcPct val="85000"/>
              </a:lnSpc>
              <a:spcBef>
                <a:spcPts val="800"/>
              </a:spcBef>
              <a:buNone/>
            </a:pPr>
            <a:endParaRPr lang="en-US" sz="3000" dirty="0"/>
          </a:p>
          <a:p>
            <a:pPr marL="514350" lvl="0" indent="-514350">
              <a:lnSpc>
                <a:spcPct val="8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3000" dirty="0"/>
              <a:t>Don’t be late!</a:t>
            </a:r>
          </a:p>
          <a:p>
            <a:pPr marL="514350" lvl="0" indent="-514350">
              <a:lnSpc>
                <a:spcPct val="8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3000" dirty="0"/>
              <a:t>Don’t run in the halls!</a:t>
            </a:r>
          </a:p>
          <a:p>
            <a:pPr marL="514350" lvl="0" indent="-514350">
              <a:lnSpc>
                <a:spcPct val="8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3000" dirty="0"/>
              <a:t>Don’t sass the teacher!</a:t>
            </a:r>
          </a:p>
          <a:p>
            <a:pPr marL="514350" lvl="0" indent="-514350">
              <a:lnSpc>
                <a:spcPct val="8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3000" dirty="0"/>
              <a:t>Don’t procrastinate on homework!</a:t>
            </a:r>
          </a:p>
          <a:p>
            <a:pPr marL="514350" lvl="0" indent="-514350">
              <a:lnSpc>
                <a:spcPct val="85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US" sz="3000" dirty="0"/>
              <a:t>Don’t give up!</a:t>
            </a:r>
          </a:p>
        </p:txBody>
      </p:sp>
    </p:spTree>
    <p:extLst>
      <p:ext uri="{BB962C8B-B14F-4D97-AF65-F5344CB8AC3E}">
        <p14:creationId xmlns:p14="http://schemas.microsoft.com/office/powerpoint/2010/main" val="33976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7C060-1E7C-429A-8BFB-1FB93DE67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 tells us to flee &amp; resist temptation to do wrong (2 Tim. 2:22; 1 Pet. 2:11)</a:t>
            </a:r>
            <a:endParaRPr lang="en-US" sz="4000" dirty="0"/>
          </a:p>
          <a:p>
            <a:r>
              <a:rPr lang="en-US" dirty="0"/>
              <a:t>God tells us how serious temptation to sin is (Jas. 1:13-15)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6E8C3-1BB4-4B3F-BEA9-0E694DD40B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1089" y="4290775"/>
            <a:ext cx="10216269" cy="2425700"/>
          </a:xfrm>
        </p:spPr>
        <p:txBody>
          <a:bodyPr/>
          <a:lstStyle/>
          <a:p>
            <a:r>
              <a:rPr lang="en-US" dirty="0"/>
              <a:t>Watch out for the devil (1 Pet. 5:8)</a:t>
            </a:r>
            <a:endParaRPr lang="en-US" sz="4000" dirty="0"/>
          </a:p>
          <a:p>
            <a:r>
              <a:rPr lang="en-US" dirty="0"/>
              <a:t>Watch out for his workers (2 Cor. 11:15)</a:t>
            </a:r>
            <a:endParaRPr lang="en-US" sz="4000" dirty="0"/>
          </a:p>
          <a:p>
            <a:r>
              <a:rPr lang="en-US" dirty="0"/>
              <a:t>Watch out for enticements to do wrong (Matt. 26:41; 1 Th. 5:6)</a:t>
            </a:r>
            <a:endParaRPr lang="en-US" sz="4000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A433DC9-3B20-4CC8-B85B-5CA8955AC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50623" r="34607" b="38577"/>
          <a:stretch/>
        </p:blipFill>
        <p:spPr>
          <a:xfrm>
            <a:off x="277402" y="3471730"/>
            <a:ext cx="7695344" cy="7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AC823-B9C3-49CE-B626-31FBB954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your faith in God—it has all the evidence (Rom. 1:20; Acts 1:3)</a:t>
            </a:r>
            <a:endParaRPr lang="en-US" sz="4000" dirty="0"/>
          </a:p>
          <a:p>
            <a:r>
              <a:rPr lang="en-US" dirty="0"/>
              <a:t>Keep your faith in the Bible—it has all the answers (Rom. 1:16; 2 Pet. 1:3)</a:t>
            </a:r>
            <a:endParaRPr lang="en-US" sz="4000" dirty="0"/>
          </a:p>
          <a:p>
            <a:r>
              <a:rPr lang="en-US" dirty="0"/>
              <a:t>Keep your faith in Biblical morality—it has all the truth </a:t>
            </a:r>
            <a:br>
              <a:rPr lang="en-US" dirty="0"/>
            </a:br>
            <a:r>
              <a:rPr lang="en-US" dirty="0"/>
              <a:t>(Gal. 5:19-23; 1 Cor. 6:9-11; Col. 3:17)</a:t>
            </a:r>
            <a:endParaRPr 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5DBF7D-E988-426F-9BE2-0B90BC32ADD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Let others see Christ in you (Gal. 2:20)</a:t>
            </a:r>
            <a:endParaRPr lang="en-US" sz="4000" dirty="0"/>
          </a:p>
          <a:p>
            <a:r>
              <a:rPr lang="en-US" dirty="0"/>
              <a:t>Let others see you doing good (Matt. 5:16; 1 Pet. 2:11-12)</a:t>
            </a:r>
            <a:endParaRPr lang="en-US" sz="4000" dirty="0"/>
          </a:p>
          <a:p>
            <a:r>
              <a:rPr lang="en-US" dirty="0"/>
              <a:t>Let others see you standing up for what is right (1 Tim. 4:12; Eph. 6:10-13)</a:t>
            </a:r>
            <a:endParaRPr lang="en-US" sz="4000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D599428-5062-4F3F-BCB4-7E61F8674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50623" r="26011" b="38876"/>
          <a:stretch/>
        </p:blipFill>
        <p:spPr>
          <a:xfrm>
            <a:off x="267128" y="3471730"/>
            <a:ext cx="8753582" cy="7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AC823-B9C3-49CE-B626-31FBB954F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think it’s strange when they think it’s strange that you’re different </a:t>
            </a:r>
            <a:br>
              <a:rPr lang="en-US" dirty="0"/>
            </a:br>
            <a:r>
              <a:rPr lang="en-US" dirty="0"/>
              <a:t>(1 Pet. 4:4+12)</a:t>
            </a:r>
            <a:endParaRPr lang="en-US" sz="4000" dirty="0"/>
          </a:p>
          <a:p>
            <a:r>
              <a:rPr lang="en-US" dirty="0"/>
              <a:t>Do not look to “everyone else” as your pattern for behavior (Rom. 12:2)</a:t>
            </a:r>
            <a:endParaRPr lang="en-US" sz="4000" dirty="0"/>
          </a:p>
          <a:p>
            <a:r>
              <a:rPr lang="en-US" dirty="0"/>
              <a:t>Choose your friends carefully (1 Cor. 15:33; Prov. 12:26; Psa. 1:1)</a:t>
            </a:r>
            <a:endParaRPr 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5DBF7D-E988-426F-9BE2-0B90BC32ADD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51089" y="4290775"/>
            <a:ext cx="9750425" cy="24257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Choose to live according to God’s will (1 Pet. 4:2-3)</a:t>
            </a:r>
            <a:endParaRPr lang="en-US" sz="40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Choose to make God happy (John 8:29)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9BED2D5-1745-499C-B756-0503AB93D1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50623" r="41180" b="38577"/>
          <a:stretch/>
        </p:blipFill>
        <p:spPr>
          <a:xfrm>
            <a:off x="256854" y="3471730"/>
            <a:ext cx="6914508" cy="7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AC823-B9C3-49CE-B626-31FBB954F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90" y="1535502"/>
            <a:ext cx="11493382" cy="51729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Do believe that Jesus is God’s Son – John 8:24</a:t>
            </a:r>
          </a:p>
          <a:p>
            <a:pPr>
              <a:lnSpc>
                <a:spcPct val="100000"/>
              </a:lnSpc>
            </a:pPr>
            <a:r>
              <a:rPr lang="en-US" dirty="0"/>
              <a:t>Do repent of your sins and turn to God – Acts 2:38</a:t>
            </a:r>
          </a:p>
          <a:p>
            <a:pPr>
              <a:lnSpc>
                <a:spcPct val="100000"/>
              </a:lnSpc>
            </a:pPr>
            <a:r>
              <a:rPr lang="en-US" dirty="0"/>
              <a:t>Do confess your faith in Jesus Christ – Romans 10:9</a:t>
            </a:r>
          </a:p>
          <a:p>
            <a:pPr>
              <a:lnSpc>
                <a:spcPct val="100000"/>
              </a:lnSpc>
            </a:pPr>
            <a:r>
              <a:rPr lang="en-US" dirty="0"/>
              <a:t>Do be immersed into Christ – Galatians 3:27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22:16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Do serve Him steadfastly – 1 Corinthians 15:58</a:t>
            </a:r>
          </a:p>
        </p:txBody>
      </p:sp>
    </p:spTree>
    <p:extLst>
      <p:ext uri="{BB962C8B-B14F-4D97-AF65-F5344CB8AC3E}">
        <p14:creationId xmlns:p14="http://schemas.microsoft.com/office/powerpoint/2010/main" val="28382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342</Words>
  <Application>Microsoft Office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15</cp:revision>
  <dcterms:created xsi:type="dcterms:W3CDTF">2019-08-10T02:51:04Z</dcterms:created>
  <dcterms:modified xsi:type="dcterms:W3CDTF">2019-08-11T12:45:32Z</dcterms:modified>
</cp:coreProperties>
</file>