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1440" r:id="rId2"/>
    <p:sldId id="1872" r:id="rId3"/>
    <p:sldId id="2160" r:id="rId4"/>
    <p:sldId id="2168" r:id="rId5"/>
    <p:sldId id="2167" r:id="rId6"/>
    <p:sldId id="2184" r:id="rId7"/>
    <p:sldId id="2185" r:id="rId8"/>
    <p:sldId id="2200" r:id="rId9"/>
    <p:sldId id="2190" r:id="rId10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07" autoAdjust="0"/>
  </p:normalViewPr>
  <p:slideViewPr>
    <p:cSldViewPr snapToGrid="0">
      <p:cViewPr varScale="1">
        <p:scale>
          <a:sx n="104" d="100"/>
          <a:sy n="104" d="100"/>
        </p:scale>
        <p:origin x="792" y="72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921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09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625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755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2558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888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79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900" b="1" dirty="0"/>
              <a:t>Press On </a:t>
            </a:r>
            <a:r>
              <a:rPr lang="en-US" sz="5400" b="1" dirty="0"/>
              <a:t>When Unrighteousness</a:t>
            </a:r>
            <a:br>
              <a:rPr lang="en-US" sz="5400" b="1" dirty="0"/>
            </a:br>
            <a:r>
              <a:rPr lang="en-US" sz="5400" b="1" dirty="0"/>
              <a:t>Seems to Prevail</a:t>
            </a:r>
            <a:endParaRPr sz="59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Psalm 73:1-5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Psalm 73:1-5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Truly God is good to Israel, To such as are pure in heart.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But as for me, my feet had almost stumbled; My steps had nearly slipped.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was envious of the boastful, When I saw the prosperity of the wicked.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For there are no pangs in their death, But their strength is firm.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They are not in trouble as other men, Nor are they plagued like other men.</a:t>
            </a:r>
          </a:p>
          <a:p>
            <a:pPr>
              <a:spcAft>
                <a:spcPts val="1800"/>
              </a:spcAf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. . 16  When I thought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understand this, It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too painful for me— </a:t>
            </a:r>
          </a:p>
          <a:p>
            <a:pPr>
              <a:spcAft>
                <a:spcPts val="1800"/>
              </a:spcAf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Introduction:  Four Events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these stories have in common?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David, as seen in the text</a:t>
            </a:r>
            <a:endParaRPr lang="en-US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9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Psalm 73:1-5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Truly God is good to Israel, To such as are pure in heart.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But as for me, my feet had almost stumbled; My steps had nearly slipped.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I was envious of the boastful, When I saw the prosperity of the wicked.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For there are no pangs in their death, But their strength is firm. </a:t>
            </a: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They are not in trouble as other men, Nor are they plagued like other men.</a:t>
            </a:r>
          </a:p>
          <a:p>
            <a:pPr>
              <a:spcAft>
                <a:spcPts val="1800"/>
              </a:spcAf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. . 16  When I thought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understand this, It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too painful for me— </a:t>
            </a:r>
          </a:p>
          <a:p>
            <a:pPr>
              <a:spcAft>
                <a:spcPts val="1800"/>
              </a:spcAf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8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Introduction:  Four Events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these stories have in common?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David, as seen in the text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Elijah, after his confrontation with prophets of Baal—1 Kings 19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Paul, after writing his first letter to Corinth—2 Cor. 2:12-13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and his words about the faith of the elect—Matt. 24:12, 24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common thread:  unrighteousness seems to triumph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one other to this list of four—us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month’s theme?</a:t>
            </a:r>
            <a:endParaRPr lang="en-US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8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One Vital Truth Easily Overlooked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thing in opening stories: did not see the whole story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David understood when he went into the presence of God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did not know of 7,000; he had forgotten Elisha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did not know impact of his letter, no way to know—discouraged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Jesus’ disciples did not know the persecutors were soon to be judged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possible that we make the same mistake?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not be ignorant of Satan’s devices, less he gains advantage</a:t>
            </a:r>
          </a:p>
          <a:p>
            <a:pPr marL="457200" indent="-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should we do when we see unrighteousness “winning”</a:t>
            </a:r>
            <a:endParaRPr lang="en-US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2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Unrighteousness is “Winning”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focus on the problem and we will become discourage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the last beatitude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God and you will NOT get discourage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8:35-37 </a:t>
            </a:r>
          </a:p>
          <a:p>
            <a:pPr marL="803275"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  Who shall separate us from the love of Christ? 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Shall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tribulation,</a:t>
            </a:r>
          </a:p>
          <a:p>
            <a:pPr marL="803275" algn="just">
              <a:spcAft>
                <a:spcPts val="300"/>
              </a:spcAft>
              <a:buClr>
                <a:schemeClr val="bg1"/>
              </a:buClr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distress, or persecution, or famine, or nakedness, or peril, or sword? </a:t>
            </a:r>
          </a:p>
          <a:p>
            <a:pPr marL="803275"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  As it is written: "For Your sake we are killed all day long, we are</a:t>
            </a:r>
          </a:p>
          <a:p>
            <a:pPr marL="803275"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accounted as sheep for the slaughter." </a:t>
            </a:r>
          </a:p>
          <a:p>
            <a:pPr marL="803275"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  Yet in all these things we are more than conquerors through Him</a:t>
            </a:r>
          </a:p>
          <a:p>
            <a:pPr marL="803275"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loved us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59307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When Unrighteousness is “Winning”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focus on the problem and we will become discourage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the last beatitude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God and you will NOT get discourage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8:35-37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Phil. 3:12—This ONE thing I do . . . I press on!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Gal. 6:9—we SHALL reap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Pet. 2:11—an ABUNDANT entrance</a:t>
            </a:r>
          </a:p>
          <a:p>
            <a:pPr marL="461963" indent="-461963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Cor. 15:58—your labor is NOT in vain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3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First Steps in Winning the Victory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10783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334</Words>
  <Application>Microsoft Office PowerPoint</Application>
  <PresentationFormat>Widescreen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Press On When Unrighteousness Seems to Prevail</vt:lpstr>
      <vt:lpstr>Psalm 73:1-5</vt:lpstr>
      <vt:lpstr>Introduction:  Four Events</vt:lpstr>
      <vt:lpstr>Psalm 73:1-5</vt:lpstr>
      <vt:lpstr>Introduction:  Four Events</vt:lpstr>
      <vt:lpstr>One Vital Truth Easily Overlooked</vt:lpstr>
      <vt:lpstr>When Unrighteousness is “Winning”</vt:lpstr>
      <vt:lpstr>When Unrighteousness is “Winning”</vt:lpstr>
      <vt:lpstr>First Steps in Winning the Victory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346</cp:revision>
  <cp:lastPrinted>2019-07-28T20:20:31Z</cp:lastPrinted>
  <dcterms:modified xsi:type="dcterms:W3CDTF">2019-08-05T13:10:45Z</dcterms:modified>
</cp:coreProperties>
</file>