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1"/>
  </p:notesMasterIdLst>
  <p:sldIdLst>
    <p:sldId id="1440" r:id="rId2"/>
    <p:sldId id="1872" r:id="rId3"/>
    <p:sldId id="2160" r:id="rId4"/>
    <p:sldId id="2168" r:id="rId5"/>
    <p:sldId id="2167" r:id="rId6"/>
    <p:sldId id="2184" r:id="rId7"/>
    <p:sldId id="2185" r:id="rId8"/>
    <p:sldId id="2200" r:id="rId9"/>
    <p:sldId id="2190" r:id="rId10"/>
  </p:sldIdLst>
  <p:sldSz cx="12192000" cy="6858000"/>
  <p:notesSz cx="7023100" cy="93091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388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507" autoAdjust="0"/>
  </p:normalViewPr>
  <p:slideViewPr>
    <p:cSldViewPr snapToGrid="0">
      <p:cViewPr varScale="1">
        <p:scale>
          <a:sx n="104" d="100"/>
          <a:sy n="104" d="100"/>
        </p:scale>
        <p:origin x="792" y="72"/>
      </p:cViewPr>
      <p:guideLst>
        <p:guide orient="horz" pos="2184"/>
        <p:guide pos="38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131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5538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299" tIns="93299" rIns="93299" bIns="93299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86128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78136" y="4306679"/>
            <a:ext cx="5425086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017912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78136" y="4306679"/>
            <a:ext cx="5425086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692128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78136" y="4306679"/>
            <a:ext cx="5425086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770906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78136" y="4306679"/>
            <a:ext cx="5425086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462574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78136" y="4306679"/>
            <a:ext cx="5425086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017556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78136" y="4306679"/>
            <a:ext cx="5425086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025582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78136" y="4306679"/>
            <a:ext cx="5425086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878884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4:notes"/>
          <p:cNvSpPr txBox="1">
            <a:spLocks noGrp="1"/>
          </p:cNvSpPr>
          <p:nvPr>
            <p:ph type="body" idx="1"/>
          </p:nvPr>
        </p:nvSpPr>
        <p:spPr>
          <a:xfrm>
            <a:off x="678136" y="4306679"/>
            <a:ext cx="5425086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96" name="Google Shape;9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787984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2" r:id="rId3"/>
    <p:sldLayoutId id="2147483653" r:id="rId4"/>
    <p:sldLayoutId id="2147483655" r:id="rId5"/>
    <p:sldLayoutId id="2147483656" r:id="rId6"/>
    <p:sldLayoutId id="2147483657" r:id="rId7"/>
    <p:sldLayoutId id="2147483658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386238" y="385367"/>
            <a:ext cx="11430000" cy="16717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</a:pPr>
            <a:r>
              <a:rPr lang="en-US" sz="5900" b="1" dirty="0"/>
              <a:t>Press On </a:t>
            </a:r>
            <a:r>
              <a:rPr lang="en-US" sz="5400" b="1" dirty="0"/>
              <a:t>When Unrighteousness</a:t>
            </a:r>
            <a:br>
              <a:rPr lang="en-US" sz="5400" b="1" dirty="0"/>
            </a:br>
            <a:r>
              <a:rPr lang="en-US" sz="5400" b="1" dirty="0"/>
              <a:t>Seems to Prevail</a:t>
            </a:r>
            <a:endParaRPr sz="5900"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7409089" y="6113695"/>
            <a:ext cx="4548187" cy="74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200" dirty="0"/>
              <a:t>Psalm 73:1-5</a:t>
            </a:r>
            <a:endParaRPr sz="3200" dirty="0"/>
          </a:p>
        </p:txBody>
      </p:sp>
    </p:spTree>
    <p:extLst>
      <p:ext uri="{BB962C8B-B14F-4D97-AF65-F5344CB8AC3E}">
        <p14:creationId xmlns:p14="http://schemas.microsoft.com/office/powerpoint/2010/main" val="1443615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49678" y="452284"/>
            <a:ext cx="8843614" cy="1151204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Psalm 73:1-5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540775" y="1612717"/>
            <a:ext cx="10933471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  Truly God is good to Israel, To such as are pure in heart. </a:t>
            </a:r>
          </a:p>
          <a:p>
            <a:pPr>
              <a:spcAft>
                <a:spcPts val="18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  But as for me, my feet had almost stumbled; My steps had nearly slipped. </a:t>
            </a:r>
          </a:p>
          <a:p>
            <a:pPr>
              <a:spcAft>
                <a:spcPts val="18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3  For I was envious of the boastful, When I saw the prosperity of the wicked. </a:t>
            </a:r>
          </a:p>
          <a:p>
            <a:pPr>
              <a:spcAft>
                <a:spcPts val="18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4  For there are no pangs in their death, But their strength is firm. </a:t>
            </a:r>
          </a:p>
          <a:p>
            <a:pPr>
              <a:spcAft>
                <a:spcPts val="18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5  They are not in trouble as other men, Nor are they plagued like other men.</a:t>
            </a:r>
          </a:p>
          <a:p>
            <a:pPr>
              <a:spcAft>
                <a:spcPts val="1800"/>
              </a:spcAft>
            </a:pP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18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. . 16  When I thought </a:t>
            </a:r>
            <a:r>
              <a:rPr lang="en-US" sz="24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how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to understand this, It </a:t>
            </a:r>
            <a:r>
              <a:rPr lang="en-US" sz="24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was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too painful for me— </a:t>
            </a:r>
          </a:p>
          <a:p>
            <a:pPr>
              <a:spcAft>
                <a:spcPts val="1800"/>
              </a:spcAft>
            </a:pP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5503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49678" y="452284"/>
            <a:ext cx="8843614" cy="1151204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Introduction:  Four Events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540775" y="1612717"/>
            <a:ext cx="10933471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do these stories have in common?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David, as seen in the text</a:t>
            </a:r>
            <a:endParaRPr lang="en-US" altLang="en-US" sz="2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4498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49678" y="452284"/>
            <a:ext cx="8843614" cy="1151204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Psalm 73:1-5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540775" y="1612717"/>
            <a:ext cx="10933471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  Truly God is good to Israel, To such as are pure in heart. </a:t>
            </a:r>
          </a:p>
          <a:p>
            <a:pPr>
              <a:spcAft>
                <a:spcPts val="18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  But as for me, my feet had almost stumbled; My steps had nearly slipped. </a:t>
            </a:r>
          </a:p>
          <a:p>
            <a:pPr>
              <a:spcAft>
                <a:spcPts val="18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3  For I was envious of the boastful, When I saw the prosperity of the wicked. </a:t>
            </a:r>
          </a:p>
          <a:p>
            <a:pPr>
              <a:spcAft>
                <a:spcPts val="18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4  For there are no pangs in their death, But their strength is firm. </a:t>
            </a:r>
          </a:p>
          <a:p>
            <a:pPr>
              <a:spcAft>
                <a:spcPts val="18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5  They are not in trouble as other men, Nor are they plagued like other men.</a:t>
            </a:r>
          </a:p>
          <a:p>
            <a:pPr>
              <a:spcAft>
                <a:spcPts val="1800"/>
              </a:spcAft>
            </a:pP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18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. . 16  When I thought </a:t>
            </a:r>
            <a:r>
              <a:rPr lang="en-US" sz="24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how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to understand this, It </a:t>
            </a:r>
            <a:r>
              <a:rPr lang="en-US" sz="24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was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too painful for me— </a:t>
            </a:r>
          </a:p>
          <a:p>
            <a:pPr>
              <a:spcAft>
                <a:spcPts val="1800"/>
              </a:spcAft>
            </a:pP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6387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49678" y="452284"/>
            <a:ext cx="8843614" cy="1151204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Introduction:  Four Events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540775" y="1612717"/>
            <a:ext cx="10933471" cy="38087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do these stories have in common?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David, as seen in the text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Elijah, after his confrontation with prophets of Baal—1 Kings 19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Paul, after writing his first letter to Corinth—2 Cor. 2:12-13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Jesus and his words about the faith of the elect—Matt. 24:12, 24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common thread:  unrighteousness seems to triumph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 one other to this list of four—us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month’s theme?</a:t>
            </a:r>
            <a:endParaRPr lang="en-US" altLang="en-US" sz="2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0839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49678" y="452284"/>
            <a:ext cx="8843614" cy="1151204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One Vital Truth Easily Overlooked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540775" y="1612717"/>
            <a:ext cx="10933471" cy="38087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Common thing in opening stories: did not see the whole story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David understood when he went into the presence of God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Elijah did not know of 7,000; he had forgotten Elisha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Paul did not know impact of his letter, no way to know—discouraged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Jesus’ disciples did not know the persecutors were soon to be judged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it possible that we make the same mistake?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 must not be ignorant of Satan’s devices, less he gains advantage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should we do when we see unrighteousness “winning”</a:t>
            </a:r>
            <a:endParaRPr lang="en-US" altLang="en-US" sz="2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16284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49678" y="452284"/>
            <a:ext cx="8843614" cy="1151204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When Unrighteousness is “Winning”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540775" y="1612717"/>
            <a:ext cx="10933471" cy="4262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1963" indent="-461963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we focus on the problem and we will become discourage</a:t>
            </a:r>
          </a:p>
          <a:p>
            <a:pPr marL="461963" indent="-461963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Remember the last beatitude</a:t>
            </a:r>
          </a:p>
          <a:p>
            <a:pPr marL="461963" indent="-461963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Focus on God and you will NOT get discourage</a:t>
            </a:r>
          </a:p>
          <a:p>
            <a:pPr marL="461963" indent="-461963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Rom. 8:35-37 </a:t>
            </a:r>
          </a:p>
          <a:p>
            <a:pPr marL="803275" algn="just">
              <a:spcAft>
                <a:spcPts val="300"/>
              </a:spcAft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35  Who shall separate us from the love of Christ? </a:t>
            </a:r>
            <a:r>
              <a:rPr lang="en-US" sz="24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Shall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tribulation,</a:t>
            </a:r>
          </a:p>
          <a:p>
            <a:pPr marL="803275" algn="just">
              <a:spcAft>
                <a:spcPts val="300"/>
              </a:spcAft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or distress, or persecution, or famine, or nakedness, or peril, or sword? </a:t>
            </a:r>
          </a:p>
          <a:p>
            <a:pPr marL="803275"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36  As it is written: "For Your sake we are killed all day long, we are</a:t>
            </a:r>
          </a:p>
          <a:p>
            <a:pPr marL="803275"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accounted as sheep for the slaughter." </a:t>
            </a:r>
          </a:p>
          <a:p>
            <a:pPr marL="803275"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37  Yet in all these things we are more than conquerors through Him</a:t>
            </a:r>
          </a:p>
          <a:p>
            <a:pPr marL="803275"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who loved us</a:t>
            </a: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--</a:t>
            </a:r>
          </a:p>
        </p:txBody>
      </p:sp>
    </p:spTree>
    <p:extLst>
      <p:ext uri="{BB962C8B-B14F-4D97-AF65-F5344CB8AC3E}">
        <p14:creationId xmlns:p14="http://schemas.microsoft.com/office/powerpoint/2010/main" val="5930716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49678" y="452284"/>
            <a:ext cx="8843614" cy="1151204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When Unrighteousness is “Winning”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540775" y="1612717"/>
            <a:ext cx="10933471" cy="38087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1963" indent="-461963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we focus on the problem and we will become discourage</a:t>
            </a:r>
          </a:p>
          <a:p>
            <a:pPr marL="461963" indent="-461963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Remember the last beatitude</a:t>
            </a:r>
          </a:p>
          <a:p>
            <a:pPr marL="461963" indent="-461963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Focus on God and you will NOT get discourage</a:t>
            </a:r>
          </a:p>
          <a:p>
            <a:pPr marL="461963" indent="-461963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Rom. 8:35-37</a:t>
            </a:r>
          </a:p>
          <a:p>
            <a:pPr marL="461963" indent="-461963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Phil. 3:12—This ONE thing I do . . . I press on!</a:t>
            </a:r>
          </a:p>
          <a:p>
            <a:pPr marL="461963" indent="-461963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Gal. 6:9—we SHALL reap</a:t>
            </a:r>
          </a:p>
          <a:p>
            <a:pPr marL="461963" indent="-461963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 Pet. 2:11—an ABUNDANT entrance</a:t>
            </a:r>
          </a:p>
          <a:p>
            <a:pPr marL="461963" indent="-461963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Cor. 15:58—your labor is NOT in vain</a:t>
            </a:r>
            <a:endParaRPr lang="en-US" alt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48331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6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</a:pPr>
            <a:r>
              <a:rPr lang="en-US" dirty="0"/>
              <a:t>First Steps in Winning the Victory</a:t>
            </a:r>
            <a:endParaRPr dirty="0"/>
          </a:p>
        </p:txBody>
      </p:sp>
      <p:sp>
        <p:nvSpPr>
          <p:cNvPr id="99" name="Google Shape;99;p16"/>
          <p:cNvSpPr txBox="1">
            <a:spLocks noGrp="1"/>
          </p:cNvSpPr>
          <p:nvPr>
            <p:ph type="body" idx="1"/>
          </p:nvPr>
        </p:nvSpPr>
        <p:spPr>
          <a:xfrm>
            <a:off x="540775" y="1780469"/>
            <a:ext cx="11115314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742950" lvl="1" indent="-285750">
              <a:lnSpc>
                <a:spcPct val="150000"/>
              </a:lnSpc>
              <a:spcBef>
                <a:spcPts val="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Believe							John 3:16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Repent 							Acts 17:30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Confess Faith in Him					Rom. 10:10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 Baptized Into Him					Gal. 3:27</a:t>
            </a:r>
            <a:endParaRPr sz="3200" dirty="0"/>
          </a:p>
          <a:p>
            <a:pPr marL="0" indent="0" algn="ctr">
              <a:lnSpc>
                <a:spcPct val="150000"/>
              </a:lnSpc>
              <a:spcBef>
                <a:spcPts val="200"/>
              </a:spcBef>
              <a:buSzPts val="3000"/>
              <a:buNone/>
            </a:pPr>
            <a:r>
              <a:rPr lang="en-US" sz="3200" b="1" i="1" dirty="0">
                <a:solidFill>
                  <a:srgbClr val="FFFF00"/>
                </a:solidFill>
              </a:rPr>
              <a:t>Added to His Church, His Kingdom, His Family, His One Body</a:t>
            </a:r>
            <a:endParaRPr sz="3200" i="1" dirty="0">
              <a:solidFill>
                <a:srgbClr val="FFFF00"/>
              </a:solidFill>
            </a:endParaRPr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 Faithful					  	Rev. 2:10</a:t>
            </a:r>
            <a:endParaRPr sz="3200" dirty="0"/>
          </a:p>
        </p:txBody>
      </p:sp>
    </p:spTree>
    <p:extLst>
      <p:ext uri="{BB962C8B-B14F-4D97-AF65-F5344CB8AC3E}">
        <p14:creationId xmlns:p14="http://schemas.microsoft.com/office/powerpoint/2010/main" val="21078343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334</Words>
  <Application>Microsoft Office PowerPoint</Application>
  <PresentationFormat>Widescreen</PresentationFormat>
  <Paragraphs>66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Cambria</vt:lpstr>
      <vt:lpstr>Office Theme</vt:lpstr>
      <vt:lpstr>Press On When Unrighteousness Seems to Prevail</vt:lpstr>
      <vt:lpstr>Psalm 73:1-5</vt:lpstr>
      <vt:lpstr>Introduction:  Four Events</vt:lpstr>
      <vt:lpstr>Psalm 73:1-5</vt:lpstr>
      <vt:lpstr>Introduction:  Four Events</vt:lpstr>
      <vt:lpstr>One Vital Truth Easily Overlooked</vt:lpstr>
      <vt:lpstr>When Unrighteousness is “Winning”</vt:lpstr>
      <vt:lpstr>When Unrighteousness is “Winning”</vt:lpstr>
      <vt:lpstr>First Steps in Winning the Victory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Cindy Nelson</cp:lastModifiedBy>
  <cp:revision>346</cp:revision>
  <cp:lastPrinted>2019-07-28T20:20:31Z</cp:lastPrinted>
  <dcterms:modified xsi:type="dcterms:W3CDTF">2019-08-05T13:10:45Z</dcterms:modified>
</cp:coreProperties>
</file>