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1440" r:id="rId2"/>
    <p:sldId id="1872" r:id="rId3"/>
    <p:sldId id="2038" r:id="rId4"/>
    <p:sldId id="1979" r:id="rId5"/>
    <p:sldId id="2018" r:id="rId6"/>
    <p:sldId id="2019" r:id="rId7"/>
    <p:sldId id="2020" r:id="rId8"/>
    <p:sldId id="2021" r:id="rId9"/>
    <p:sldId id="2022" r:id="rId10"/>
    <p:sldId id="2023" r:id="rId11"/>
    <p:sldId id="2024" r:id="rId12"/>
    <p:sldId id="2026" r:id="rId13"/>
    <p:sldId id="2028" r:id="rId14"/>
    <p:sldId id="2027" r:id="rId15"/>
    <p:sldId id="2017" r:id="rId16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8" autoAdjust="0"/>
    <p:restoredTop sz="94507" autoAdjust="0"/>
  </p:normalViewPr>
  <p:slideViewPr>
    <p:cSldViewPr snapToGrid="0">
      <p:cViewPr varScale="1">
        <p:scale>
          <a:sx n="104" d="100"/>
          <a:sy n="104" d="100"/>
        </p:scale>
        <p:origin x="294" y="102"/>
      </p:cViewPr>
      <p:guideLst>
        <p:guide orient="horz" pos="2184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6128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7933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352213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5084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79171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592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774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1791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406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39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04438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3697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6096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0417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6962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86238" y="385367"/>
            <a:ext cx="11430000" cy="1671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sz="5900" b="1" dirty="0"/>
              <a:t>From Whence Comes Your Help?</a:t>
            </a:r>
            <a:endParaRPr sz="59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200" dirty="0"/>
              <a:t>Psalm 121:1-8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443615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shades my right hand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75359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49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shades my right hand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help always help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1007061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3929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shades my right hand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always help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help preserves my soul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701838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36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shades my right hand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always help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preserves my soul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help, helps everywhere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1598039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796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shades my right hand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always help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preserves my soul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help, helps everywhere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always helps!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1266844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Giving Yourself to the Helper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5" y="1780469"/>
            <a:ext cx="11115314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Believe							John 3:16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Repent 							Acts 17:30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Confess Faith in Him					Rom. 10:10</a:t>
            </a:r>
            <a:endParaRPr sz="3200" dirty="0"/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Baptized Into Him					Gal. 3:27</a:t>
            </a:r>
            <a:endParaRPr sz="3200" dirty="0"/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200" b="1" i="1" dirty="0">
                <a:solidFill>
                  <a:srgbClr val="FFFF00"/>
                </a:solidFill>
              </a:rPr>
              <a:t>Added to His Church, His Kingdom, His Family, His One Body</a:t>
            </a:r>
            <a:endParaRPr sz="3200" i="1" dirty="0">
              <a:solidFill>
                <a:srgbClr val="FFFF00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200" dirty="0">
                <a:solidFill>
                  <a:schemeClr val="lt1"/>
                </a:solidFill>
              </a:rPr>
              <a:t>  Be Faithful					  	Rev. 2:10</a:t>
            </a:r>
            <a:endParaRPr sz="3200" dirty="0"/>
          </a:p>
        </p:txBody>
      </p:sp>
    </p:spTree>
    <p:extLst>
      <p:ext uri="{BB962C8B-B14F-4D97-AF65-F5344CB8AC3E}">
        <p14:creationId xmlns:p14="http://schemas.microsoft.com/office/powerpoint/2010/main" val="162820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Text—</a:t>
            </a:r>
            <a:r>
              <a:rPr lang="en-US" sz="40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Psalm 121:1-8</a:t>
            </a:r>
            <a:endParaRPr lang="en-US" sz="40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Psalm 121 –A Song of Ascents  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1  I will lift up my eyes to the hills—From whence comes my help?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>
              <a:spcAft>
                <a:spcPts val="600"/>
              </a:spcAft>
            </a:pP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 </a:t>
            </a:r>
          </a:p>
        </p:txBody>
      </p:sp>
    </p:spTree>
    <p:extLst>
      <p:ext uri="{BB962C8B-B14F-4D97-AF65-F5344CB8AC3E}">
        <p14:creationId xmlns:p14="http://schemas.microsoft.com/office/powerpoint/2010/main" val="3725503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949678" y="452284"/>
            <a:ext cx="8843614" cy="1151204"/>
          </a:xfrm>
        </p:spPr>
        <p:txBody>
          <a:bodyPr/>
          <a:lstStyle/>
          <a:p>
            <a:pPr lvl="0" algn="ctr"/>
            <a:r>
              <a:rPr lang="en-US" sz="40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Introducing the Lesson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19870B-D606-402D-97F9-41327266C997}"/>
              </a:ext>
            </a:extLst>
          </p:cNvPr>
          <p:cNvSpPr txBox="1"/>
          <p:nvPr/>
        </p:nvSpPr>
        <p:spPr>
          <a:xfrm>
            <a:off x="540775" y="1612717"/>
            <a:ext cx="1093347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world is filled with troubles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was the New Testament world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 was the Old Testament world</a:t>
            </a:r>
          </a:p>
          <a:p>
            <a:pPr marL="457200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Imagine a troubled Jew ascending the mountain of Judea</a:t>
            </a:r>
          </a:p>
          <a:p>
            <a:pPr marL="457200" lvl="1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 asked, “Where does your help come from?”</a:t>
            </a:r>
          </a:p>
          <a:p>
            <a:pPr marL="457200" lvl="1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His answer?  He “sings” this song of ascent!</a:t>
            </a:r>
          </a:p>
          <a:p>
            <a:pPr marL="457200" lvl="1" indent="-457200">
              <a:spcAft>
                <a:spcPts val="12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does OUR help come from?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  My help comes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426964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895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  <a:endParaRPr lang="en-US" altLang="en-US" sz="2400" b="1" dirty="0"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2619579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32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398112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1762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322936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19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My help never sleep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</a:t>
            </a:r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Shall neither slumber nor sleep.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2788807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E980009D-6C36-4D86-9B47-A8E93161D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49" y="1611084"/>
            <a:ext cx="4184060" cy="26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come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comes from Creator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will not allow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slumbers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never sleep</a:t>
            </a:r>
          </a:p>
          <a:p>
            <a:pPr marL="117475" indent="-117475" algn="l">
              <a:spcBef>
                <a:spcPts val="100"/>
              </a:spcBef>
              <a:spcAft>
                <a:spcPts val="4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My help keeps me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AA3DAD-44FD-4C89-92E7-32D5CD80101D}"/>
              </a:ext>
            </a:extLst>
          </p:cNvPr>
          <p:cNvSpPr txBox="1"/>
          <p:nvPr/>
        </p:nvSpPr>
        <p:spPr>
          <a:xfrm>
            <a:off x="4978396" y="411540"/>
            <a:ext cx="6594765" cy="610936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1  I will lift up my eyes to the hills—From whence comes my help?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  My help comes from the LORD, Who made heaven and earth.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  He will not allow your foot to be moved; He who keeps you will not slumber.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4  Behold, He who keeps Israel Shall neither slumber nor sleep. </a:t>
            </a:r>
          </a:p>
          <a:p>
            <a:pPr algn="just"/>
            <a:r>
              <a:rPr lang="en-US" sz="23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5  The LORD is your keeper; </a:t>
            </a:r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LORD is your shade at your right hand.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6  The sun shall not strike you by day, Nor the moon by night.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7  The LORD shall preserve you from all evil; He shall preserve your soul. </a:t>
            </a:r>
          </a:p>
          <a:p>
            <a:pPr algn="just"/>
            <a:r>
              <a:rPr lang="en-US" sz="23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8  The LORD shall preserve your going out and your coming in From this time forth, and even forevermore.</a:t>
            </a:r>
          </a:p>
        </p:txBody>
      </p:sp>
    </p:spTree>
    <p:extLst>
      <p:ext uri="{BB962C8B-B14F-4D97-AF65-F5344CB8AC3E}">
        <p14:creationId xmlns:p14="http://schemas.microsoft.com/office/powerpoint/2010/main" val="2671657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475</Words>
  <Application>Microsoft Office PowerPoint</Application>
  <PresentationFormat>Widescreen</PresentationFormat>
  <Paragraphs>181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Office Theme</vt:lpstr>
      <vt:lpstr>From Whence Comes Your Help?</vt:lpstr>
      <vt:lpstr>Text—Psalm 121:1-8</vt:lpstr>
      <vt:lpstr>Introducing the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Giving Yourself to the Helper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275</cp:revision>
  <cp:lastPrinted>2019-04-07T11:03:11Z</cp:lastPrinted>
  <dcterms:modified xsi:type="dcterms:W3CDTF">2019-07-15T14:04:26Z</dcterms:modified>
</cp:coreProperties>
</file>