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D09A-6DAA-4227-A79E-0B5CC0B8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3A7DB-3C00-43ED-9166-22D783177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E823D-3C86-494A-91C1-34E19A1D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FCB45-B081-4A5B-A4B5-FD4621ED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704F-7AAA-4C89-9D6C-9790FA59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15152B6-5926-41CE-BBFE-0923B0852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236A64-1827-4B71-A754-59170D902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2281726"/>
            <a:ext cx="11285433" cy="457627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71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7B6ACA0-F0BA-4B11-B7D7-84A3E4B08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2838450"/>
            <a:ext cx="11285433" cy="4019550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78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7CF6-E9E3-4DA1-96C0-5162DAB7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7FB61-F25B-489C-8FFA-06CE5EF76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77BD-D047-403F-9745-22F78BFA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19B9-BF16-45DC-94A5-52459070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4B0FF-9A9F-433C-AB2F-32E67564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BB2C-FD81-4C65-98A5-EA222AE6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CEF23-F718-4D17-B8D8-152410F49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5574C-ED37-4B55-940C-232A83B31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9CC80-2E33-409F-9418-FFEE3C48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E59AD-6044-4FBA-ABBF-712D296F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93400-49C8-417C-8201-403FE2EE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2B4A-F7DE-4BFB-B530-5A84442E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D939-8C3D-4122-949E-C0ECD811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00A7A-EAD4-4E63-8AB6-79F335CBF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CBB31-42C6-4883-91D9-FA7C0572C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208D1-A45B-4462-82E2-87CCB4E3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F65B8-82BD-43AC-9571-F80C84C2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BCB55-5329-4573-808C-752334B2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3865D-A4AC-49CA-96CF-A720B7E1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4DFA-9D78-4F8F-8DB8-7C322420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58B6-CA6D-4DC5-AF48-8B00BA4F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9876E-EFC1-48BB-856A-2DE1C194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C30F0-63EE-4E02-8933-D9049377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8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BD58B-C8FF-4979-AE3C-34B80C48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903E2-9619-42EC-8847-5310CF3A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C97F0-3B4D-49BE-9394-7607E652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1A0-65FF-4F9D-ACA7-38F525FF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BE90-63F4-4AE9-A2DC-3EC5EE01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F96F1-6F50-4DFA-8F8A-801FA5DD6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4C634-E93A-42FB-99DA-20926B5D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F54D3-7787-4665-9069-993B3CCF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536DD-4AB3-46B5-8974-B6AB6792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23E4-E738-487B-A861-9B18CE0D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FC4F-59D8-4B88-A556-E935060FC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62A26-9853-4FE4-9A29-7C9F3E6C1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12B2-B5EB-4CA5-B34B-E41474CA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8755A-9FDA-4617-BFF4-4939BCD8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9F0D5-70F5-446C-9C13-18C81000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C0CC-3E14-47C9-9875-B2B02DD6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5AF38-907A-41D8-8001-D49425907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3704-6C66-4A76-9A0B-AE93F05C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77E6-915C-4E87-B49A-1EF85FAD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CABB9-5D9C-4D68-99C7-D44FF6F3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47CD-4BFA-4D02-A28F-F4FEB20A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3" y="159745"/>
            <a:ext cx="11878653" cy="857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264778"/>
            <a:ext cx="11678539" cy="543347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road&#10;&#10;Description automatically generated">
            <a:extLst>
              <a:ext uri="{FF2B5EF4-FFF2-40B4-BE49-F238E27FC236}">
                <a16:creationId xmlns:a16="http://schemas.microsoft.com/office/drawing/2014/main" id="{6225622B-1742-4C58-A8D6-3C082C1A1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2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449AD-E8D6-478C-88FC-6F63F5737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2C788-40CB-463F-8424-5170D01AD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E4132-C14F-4954-BD65-4915BD40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645F-EE98-46A4-A6F5-E8043B74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E28AD-8659-4B66-9E3E-AEF37BAE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&#10;&#10;Description automatically generated">
            <a:extLst>
              <a:ext uri="{FF2B5EF4-FFF2-40B4-BE49-F238E27FC236}">
                <a16:creationId xmlns:a16="http://schemas.microsoft.com/office/drawing/2014/main" id="{302527B4-ADEE-46A7-89A8-0D252DF3D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85433" cy="494636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41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67EB7-E64F-40CE-8C72-BDCFFF6A0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85433" cy="494636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1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B6034-FC06-4DAC-AF86-39DD6307D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85433" cy="494636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93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CA97D-168D-4F6B-B4F2-B99BAA4E9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85433" cy="494636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7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3E1AF-39B5-4D86-883D-C8012D725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85433" cy="494636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3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743E2-93FB-4337-93DA-C799A48CE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85433" cy="494636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72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125-CF5B-4BD8-B906-9036115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85433" cy="494636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D2ED9A-2D20-4E5F-BF7C-EBBB6CBE0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5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20CF5-DF7E-426C-A9EE-3C6518E0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CBDAB-38C8-494D-8BD3-C3B0B4A9F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D26B4-4FC3-4D83-898E-4A8CD165A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D5FE-393D-44C1-BEFE-A29AF1E4A63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31C7-8C28-4721-B7B2-2E94180E9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CE710-8DB9-4B30-9676-59C492AEE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CC31-41C7-485E-A76B-7BE19EBB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7" r:id="rId9"/>
    <p:sldLayoutId id="2147483665" r:id="rId10"/>
    <p:sldLayoutId id="2147483666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2DEB08-359C-4C32-97A1-E10237185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3D30-E82E-452A-9B80-37D3CF0C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325" y="2838450"/>
            <a:ext cx="10528862" cy="4019550"/>
          </a:xfrm>
        </p:spPr>
        <p:txBody>
          <a:bodyPr/>
          <a:lstStyle/>
          <a:p>
            <a:pPr marL="342900" indent="-342900"/>
            <a:r>
              <a:rPr lang="en-US" sz="3000" dirty="0"/>
              <a:t>Believe Jesus is God’s Son – John 3:16</a:t>
            </a:r>
          </a:p>
          <a:p>
            <a:pPr marL="342900" indent="-342900"/>
            <a:r>
              <a:rPr lang="en-US" sz="3000" dirty="0"/>
              <a:t>Repent of your sins and turn to God – Acts 3:19</a:t>
            </a:r>
          </a:p>
          <a:p>
            <a:pPr marL="342900" indent="-342900"/>
            <a:r>
              <a:rPr lang="en-US" sz="3000" dirty="0"/>
              <a:t>Confess your faith in Jesus Christ – Romans 10:9</a:t>
            </a:r>
          </a:p>
          <a:p>
            <a:pPr marL="342900" indent="-342900"/>
            <a:r>
              <a:rPr lang="en-US" sz="3000" dirty="0"/>
              <a:t>Be immersed into Christ – Mark 16:16</a:t>
            </a:r>
          </a:p>
          <a:p>
            <a:pPr marL="742950" lvl="1" indent="-285750"/>
            <a:r>
              <a:rPr lang="en-US" sz="2600" dirty="0"/>
              <a:t>God will forgive all of your sins – Acts 2:38</a:t>
            </a:r>
          </a:p>
          <a:p>
            <a:pPr marL="742950" lvl="1" indent="-285750"/>
            <a:r>
              <a:rPr lang="en-US" sz="2600" dirty="0"/>
              <a:t>God will add you to His church – Acts 2:47</a:t>
            </a:r>
          </a:p>
          <a:p>
            <a:pPr marL="742950" lvl="1" indent="-285750"/>
            <a:r>
              <a:rPr lang="en-US" sz="2600" dirty="0"/>
              <a:t>God will enroll you in heaven – Hebrews 12:23</a:t>
            </a:r>
          </a:p>
          <a:p>
            <a:pPr marL="342900" indent="-342900"/>
            <a:r>
              <a:rPr lang="en-US" sz="3000" dirty="0">
                <a:effectLst>
                  <a:glow rad="63500">
                    <a:schemeClr val="bg1"/>
                  </a:glow>
                </a:effectLst>
              </a:rPr>
              <a:t>Live faithfully in His grace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79518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oad&#10;&#10;Description automatically generated">
            <a:extLst>
              <a:ext uri="{FF2B5EF4-FFF2-40B4-BE49-F238E27FC236}">
                <a16:creationId xmlns:a16="http://schemas.microsoft.com/office/drawing/2014/main" id="{6A299783-D319-4362-9A6E-B929FCE35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13333" r="89448" b="20776"/>
          <a:stretch/>
        </p:blipFill>
        <p:spPr>
          <a:xfrm>
            <a:off x="510362" y="914400"/>
            <a:ext cx="776177" cy="45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77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BBD4-B455-4B05-8A29-B516F1BE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“We are members of one another” (Eph. 4:25; Rom. 12:5)</a:t>
            </a:r>
          </a:p>
          <a:p>
            <a:r>
              <a:rPr lang="en-US" dirty="0"/>
              <a:t>“Accept one another, just as Christ also accepted us” (Rom. 15:7)</a:t>
            </a:r>
          </a:p>
          <a:p>
            <a:r>
              <a:rPr lang="en-US" dirty="0"/>
              <a:t>REMEMBER: YOUR MATE MAY NOT BE “THE SAME PERSON YOU MARRIED</a:t>
            </a:r>
            <a:r>
              <a:rPr lang="en-US" dirty="0">
                <a:solidFill>
                  <a:srgbClr val="F1EDEA"/>
                </a:solidFill>
              </a:rPr>
              <a:t>,</a:t>
            </a:r>
            <a:r>
              <a:rPr lang="en-US" dirty="0"/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CAA70-2408-47E8-A5CB-6E414DCE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13783" r="27529" b="75581"/>
          <a:stretch/>
        </p:blipFill>
        <p:spPr>
          <a:xfrm>
            <a:off x="554804" y="945222"/>
            <a:ext cx="8280971" cy="7294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28F5D2-8FDE-44A4-A1BD-D23279367228}"/>
              </a:ext>
            </a:extLst>
          </p:cNvPr>
          <p:cNvSpPr/>
          <p:nvPr/>
        </p:nvSpPr>
        <p:spPr>
          <a:xfrm>
            <a:off x="2339386" y="3117150"/>
            <a:ext cx="4069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,” AND NEITHER ARE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384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BBD4-B455-4B05-8A29-B516F1BE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"/>
              </a:spcAft>
            </a:pPr>
            <a:r>
              <a:rPr lang="en-US" dirty="0"/>
              <a:t>Do “not become conceited, provoking one another” (Gal. 5:26)</a:t>
            </a:r>
          </a:p>
          <a:p>
            <a:pPr>
              <a:spcAft>
                <a:spcPts val="100"/>
              </a:spcAft>
            </a:pPr>
            <a:r>
              <a:rPr lang="en-US" dirty="0"/>
              <a:t>“Do not speak evil against one another” (Jas. 4:11)</a:t>
            </a:r>
          </a:p>
          <a:p>
            <a:pPr>
              <a:spcAft>
                <a:spcPts val="100"/>
              </a:spcAft>
            </a:pPr>
            <a:r>
              <a:rPr lang="en-US" dirty="0"/>
              <a:t>“Do not lie to one another” (Col. 3:9)</a:t>
            </a:r>
          </a:p>
          <a:p>
            <a:pPr>
              <a:spcAft>
                <a:spcPts val="100"/>
              </a:spcAft>
            </a:pPr>
            <a:r>
              <a:rPr lang="en-US" dirty="0"/>
              <a:t>“Do not complain/grumble against one another” (Jas. 5:9)</a:t>
            </a:r>
          </a:p>
          <a:p>
            <a:pPr>
              <a:spcAft>
                <a:spcPts val="100"/>
              </a:spcAft>
            </a:pPr>
            <a:r>
              <a:rPr lang="en-US" dirty="0"/>
              <a:t>Do not be “hating one another” (Tit. 3:3)</a:t>
            </a:r>
          </a:p>
          <a:p>
            <a:pPr>
              <a:spcAft>
                <a:spcPts val="100"/>
              </a:spcAft>
            </a:pPr>
            <a:r>
              <a:rPr lang="en-US" dirty="0"/>
              <a:t>Do not “bite &amp; devour one another…</a:t>
            </a:r>
            <a:br>
              <a:rPr lang="en-US" dirty="0"/>
            </a:br>
            <a:r>
              <a:rPr lang="en-US" dirty="0"/>
              <a:t>lest you be consumed by one another” (Gal. 5:15) </a:t>
            </a:r>
          </a:p>
          <a:p>
            <a:pPr>
              <a:spcAft>
                <a:spcPts val="100"/>
              </a:spcAft>
            </a:pPr>
            <a:r>
              <a:rPr lang="en-US" dirty="0"/>
              <a:t>“Do not deprive one another” (1 Cor. 7:5)</a:t>
            </a:r>
          </a:p>
          <a:p>
            <a:pPr>
              <a:spcAft>
                <a:spcPts val="100"/>
              </a:spcAft>
            </a:pPr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REMEMBER: YOUR MATE ISN’T PERFECT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2A6DE-D1C8-4EE4-93A5-0CE003AC1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4082" r="18427" b="74455"/>
          <a:stretch/>
        </p:blipFill>
        <p:spPr>
          <a:xfrm>
            <a:off x="575352" y="965770"/>
            <a:ext cx="9370031" cy="7861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CF7F11-CF4E-45D4-90E6-B65113F67AD3}"/>
              </a:ext>
            </a:extLst>
          </p:cNvPr>
          <p:cNvSpPr/>
          <p:nvPr/>
        </p:nvSpPr>
        <p:spPr>
          <a:xfrm>
            <a:off x="6781271" y="5759865"/>
            <a:ext cx="393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</a:rPr>
              <a:t>, AND NEITHER ARE YOU!</a:t>
            </a:r>
            <a:endParaRPr lang="en-US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17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BBD4-B455-4B05-8A29-B516F1BE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491246" cy="5106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“Live in harmony with one another” (Rom. 12:16)</a:t>
            </a:r>
          </a:p>
          <a:p>
            <a:r>
              <a:rPr lang="en-US" dirty="0"/>
              <a:t>“Be of the same mind toward one another” (Rom. 15:5)</a:t>
            </a:r>
          </a:p>
          <a:p>
            <a:r>
              <a:rPr lang="en-US" dirty="0"/>
              <a:t>“Be subject to one another in the fear of Christ” (Eph. 5:21)</a:t>
            </a:r>
          </a:p>
          <a:p>
            <a:r>
              <a:rPr lang="en-US" dirty="0"/>
              <a:t>“Clothe yourself with humility toward one another” (1 Pet. 5:5)</a:t>
            </a:r>
          </a:p>
          <a:p>
            <a:r>
              <a:rPr lang="en-US" dirty="0"/>
              <a:t>“Regard one another as more important than yourselves” (Phil. 2:3)</a:t>
            </a:r>
          </a:p>
          <a:p>
            <a:r>
              <a:rPr lang="en-US" dirty="0"/>
              <a:t>“Seek after that which is good for one another” (1 Thess. 5:15)</a:t>
            </a:r>
          </a:p>
          <a:p>
            <a:r>
              <a:rPr lang="en-US" dirty="0"/>
              <a:t>“Be devoted to one another” (Rom. 12:10)</a:t>
            </a:r>
          </a:p>
          <a:p>
            <a:r>
              <a:rPr lang="en-US" dirty="0"/>
              <a:t>“Bear with one another” (Col. 3:13)</a:t>
            </a:r>
          </a:p>
          <a:p>
            <a:r>
              <a:rPr lang="en-US" dirty="0"/>
              <a:t>“Show tolerance for one another” (Eph. 4:2)</a:t>
            </a:r>
          </a:p>
          <a:p>
            <a:r>
              <a:rPr lang="en-US" dirty="0"/>
              <a:t>“Live in peace with one another” (1 Thess. 5:13; Mark 9:50)</a:t>
            </a:r>
          </a:p>
          <a:p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REMEMBER: YOU’RE NOT BETTER THAN/MORE IMPORTANT THAN YOUR MATE!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A6FD1-5CFF-486F-9BFA-94553D2F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14532" r="18680" b="75581"/>
          <a:stretch/>
        </p:blipFill>
        <p:spPr>
          <a:xfrm>
            <a:off x="565079" y="996593"/>
            <a:ext cx="9349484" cy="6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3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BBD4-B455-4B05-8A29-B516F1BE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248091" cy="5106112"/>
          </a:xfrm>
        </p:spPr>
        <p:txBody>
          <a:bodyPr>
            <a:normAutofit/>
          </a:bodyPr>
          <a:lstStyle/>
          <a:p>
            <a:r>
              <a:rPr lang="en-US" dirty="0"/>
              <a:t>“Greet one another” (1 Cor. 16:20; 2 Cor. 13:12)</a:t>
            </a:r>
          </a:p>
          <a:p>
            <a:r>
              <a:rPr lang="en-US" dirty="0"/>
              <a:t>“Be kind to one another” (Eph. 4:32)</a:t>
            </a:r>
          </a:p>
          <a:p>
            <a:r>
              <a:rPr lang="en-US" dirty="0"/>
              <a:t>“Encourage one another day after day” (Heb. 3:13)</a:t>
            </a:r>
          </a:p>
          <a:p>
            <a:r>
              <a:rPr lang="en-US" dirty="0"/>
              <a:t>“Build up one another” (1 Thess. 5:11; Rom. 14:19)</a:t>
            </a:r>
          </a:p>
          <a:p>
            <a:r>
              <a:rPr lang="en-US" dirty="0"/>
              <a:t>“Admonish one another” (Rom. 15:14)</a:t>
            </a:r>
          </a:p>
          <a:p>
            <a:r>
              <a:rPr lang="en-US" dirty="0"/>
              <a:t>“Comfort one another” (1 Thess. 4:18)</a:t>
            </a:r>
          </a:p>
          <a:p>
            <a:r>
              <a:rPr lang="en-US" dirty="0"/>
              <a:t>“Confess your sins to one another” (Jas. 5:16)</a:t>
            </a:r>
          </a:p>
          <a:p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REMEMBER: YOUR MATE CAN’T READ YOUR MIND</a:t>
            </a:r>
          </a:p>
          <a:p>
            <a:pPr lvl="1"/>
            <a:endParaRPr lang="en-US" sz="2600" dirty="0">
              <a:effectLst>
                <a:glow rad="63500">
                  <a:schemeClr val="bg1"/>
                </a:glow>
              </a:effectLst>
            </a:endParaRPr>
          </a:p>
          <a:p>
            <a:pPr lvl="1"/>
            <a:r>
              <a:rPr lang="en-US" sz="2600" dirty="0">
                <a:effectLst>
                  <a:glow rad="63500">
                    <a:schemeClr val="bg1"/>
                  </a:glow>
                </a:effectLst>
              </a:rPr>
              <a:t>OPEN YOUR MOUTH AND SPEAK!  OPEN YOUR EARS AND LISTEN!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96ECD-A6D9-4FC8-A809-70DF5204F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14532" r="15393" b="74455"/>
          <a:stretch/>
        </p:blipFill>
        <p:spPr>
          <a:xfrm>
            <a:off x="565078" y="996593"/>
            <a:ext cx="9750175" cy="755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890CE7-A6D2-4783-B53A-B142495045C0}"/>
              </a:ext>
            </a:extLst>
          </p:cNvPr>
          <p:cNvSpPr/>
          <p:nvPr/>
        </p:nvSpPr>
        <p:spPr>
          <a:xfrm>
            <a:off x="932823" y="5670488"/>
            <a:ext cx="385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</a:rPr>
              <a:t>AND NEITHER CAN YOU!</a:t>
            </a:r>
            <a:endParaRPr lang="en-US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58605-810F-4491-8545-18B63454F4A9}"/>
              </a:ext>
            </a:extLst>
          </p:cNvPr>
          <p:cNvSpPr/>
          <p:nvPr/>
        </p:nvSpPr>
        <p:spPr>
          <a:xfrm>
            <a:off x="8365254" y="5291754"/>
            <a:ext cx="291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</a:rPr>
              <a:t>,</a:t>
            </a:r>
            <a:endParaRPr lang="en-US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818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BBD4-B455-4B05-8A29-B516F1BE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1751888"/>
            <a:ext cx="11491246" cy="5106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“Be kind…Encourage…Build up…Comfort one another”</a:t>
            </a:r>
          </a:p>
          <a:p>
            <a:pPr>
              <a:lnSpc>
                <a:spcPct val="95000"/>
              </a:lnSpc>
            </a:pPr>
            <a:r>
              <a:rPr lang="en-US" dirty="0"/>
              <a:t>“Have compassion for one another” (1 Pet. 3:8)</a:t>
            </a:r>
          </a:p>
          <a:p>
            <a:pPr>
              <a:lnSpc>
                <a:spcPct val="95000"/>
              </a:lnSpc>
            </a:pPr>
            <a:r>
              <a:rPr lang="en-US" dirty="0"/>
              <a:t>“Outdo one another in showing honor” (Rom. 12:10)</a:t>
            </a:r>
          </a:p>
          <a:p>
            <a:pPr>
              <a:lnSpc>
                <a:spcPct val="95000"/>
              </a:lnSpc>
            </a:pPr>
            <a:r>
              <a:rPr lang="en-US" dirty="0"/>
              <a:t>“Stimulate one another to love and good deeds” (Heb. 10:24)</a:t>
            </a:r>
          </a:p>
          <a:p>
            <a:pPr>
              <a:lnSpc>
                <a:spcPct val="95000"/>
              </a:lnSpc>
            </a:pPr>
            <a:r>
              <a:rPr lang="en-US" dirty="0"/>
              <a:t>“Have the same care for one another” (1 Cor. 12:25)</a:t>
            </a:r>
          </a:p>
          <a:p>
            <a:pPr>
              <a:lnSpc>
                <a:spcPct val="95000"/>
              </a:lnSpc>
            </a:pPr>
            <a:r>
              <a:rPr lang="en-US" dirty="0"/>
              <a:t>“Serve one another” (Gal. 5:13; 1 Pet. 4:10)</a:t>
            </a:r>
          </a:p>
          <a:p>
            <a:pPr>
              <a:lnSpc>
                <a:spcPct val="95000"/>
              </a:lnSpc>
            </a:pPr>
            <a:r>
              <a:rPr lang="en-US" dirty="0"/>
              <a:t>“Bear one another’s burdens” (Gal. 6:2)</a:t>
            </a:r>
          </a:p>
          <a:p>
            <a:pPr>
              <a:lnSpc>
                <a:spcPct val="95000"/>
              </a:lnSpc>
            </a:pPr>
            <a:r>
              <a:rPr lang="en-US" dirty="0"/>
              <a:t>“Forgive one another” (Eph. 4:32; Col. 3:13)</a:t>
            </a:r>
          </a:p>
          <a:p>
            <a:pPr>
              <a:lnSpc>
                <a:spcPct val="95000"/>
              </a:lnSpc>
            </a:pPr>
            <a:r>
              <a:rPr lang="en-US" dirty="0"/>
              <a:t>“Pray for one another” (Jas. 5:16)</a:t>
            </a:r>
          </a:p>
          <a:p>
            <a:pPr>
              <a:lnSpc>
                <a:spcPct val="95000"/>
              </a:lnSpc>
            </a:pPr>
            <a:r>
              <a:rPr lang="en-US" dirty="0"/>
              <a:t>“Speak to one another in…songs” = worship together (Eph. 5:19; Col. 3:16)</a:t>
            </a:r>
          </a:p>
          <a:p>
            <a:pPr>
              <a:lnSpc>
                <a:spcPct val="95000"/>
              </a:lnSpc>
            </a:pPr>
            <a:r>
              <a:rPr lang="en-US" dirty="0"/>
              <a:t>“Greet one another with a kiss of love” (1 Pet. 5:14)</a:t>
            </a:r>
          </a:p>
          <a:p>
            <a:pPr>
              <a:lnSpc>
                <a:spcPct val="95000"/>
              </a:lnSpc>
            </a:pPr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REMEMBER: YOUR MATE WILL NEVER DO EVERYTHING EXACTLY THE WAY YOU WANT/LIKE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50CE0-68E6-47E6-A39C-196BD7399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14232" r="9494" b="75297"/>
          <a:stretch/>
        </p:blipFill>
        <p:spPr>
          <a:xfrm>
            <a:off x="595901" y="976045"/>
            <a:ext cx="10438544" cy="718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C33373-50CF-428A-A315-54BBE72D8E7B}"/>
              </a:ext>
            </a:extLst>
          </p:cNvPr>
          <p:cNvSpPr/>
          <p:nvPr/>
        </p:nvSpPr>
        <p:spPr>
          <a:xfrm>
            <a:off x="2364871" y="6357741"/>
            <a:ext cx="350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</a:rPr>
              <a:t>, AND NEITHER WILL YOU!</a:t>
            </a:r>
            <a:endParaRPr lang="en-US" sz="1600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754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0D58A0-C1B9-4E3D-8C05-3C379E922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3"/>
          <a:stretch/>
        </p:blipFill>
        <p:spPr>
          <a:xfrm>
            <a:off x="0" y="935664"/>
            <a:ext cx="12192000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1409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BBD4-B455-4B05-8A29-B516F1BE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54" y="2281726"/>
            <a:ext cx="11285433" cy="4576274"/>
          </a:xfrm>
        </p:spPr>
        <p:txBody>
          <a:bodyPr>
            <a:normAutofit/>
          </a:bodyPr>
          <a:lstStyle/>
          <a:p>
            <a:r>
              <a:rPr lang="en-US" dirty="0"/>
              <a:t>I must personally strive for greater patience by:</a:t>
            </a:r>
            <a:endParaRPr lang="en-US" sz="4000" dirty="0"/>
          </a:p>
          <a:p>
            <a:pPr lvl="1"/>
            <a:r>
              <a:rPr lang="en-US" dirty="0"/>
              <a:t>Wanting the best</a:t>
            </a:r>
            <a:endParaRPr lang="en-US" sz="3600" dirty="0"/>
          </a:p>
          <a:p>
            <a:pPr lvl="1"/>
            <a:r>
              <a:rPr lang="en-US" dirty="0"/>
              <a:t>Working the best</a:t>
            </a:r>
            <a:endParaRPr lang="en-US" sz="3600" dirty="0"/>
          </a:p>
          <a:p>
            <a:pPr lvl="1"/>
            <a:r>
              <a:rPr lang="en-US" dirty="0"/>
              <a:t>Praying the best</a:t>
            </a:r>
            <a:endParaRPr lang="en-US" sz="3600" dirty="0"/>
          </a:p>
          <a:p>
            <a:pPr lvl="1"/>
            <a:r>
              <a:rPr lang="en-US" dirty="0"/>
              <a:t>Giving my best</a:t>
            </a:r>
            <a:endParaRPr lang="en-US" sz="3600" dirty="0"/>
          </a:p>
          <a:p>
            <a:r>
              <a:rPr lang="en-US" dirty="0"/>
              <a:t>I must truly agape love my mate</a:t>
            </a:r>
            <a:endParaRPr lang="en-US" sz="4000" dirty="0"/>
          </a:p>
          <a:p>
            <a:pPr lvl="1"/>
            <a:r>
              <a:rPr lang="en-US" dirty="0"/>
              <a:t>“Love one another” (John 13:34-35; 15:12; 1 John 4:7, 11, 12)</a:t>
            </a:r>
            <a:endParaRPr lang="en-US" sz="3600" dirty="0"/>
          </a:p>
          <a:p>
            <a:pPr lvl="1"/>
            <a:r>
              <a:rPr lang="en-US" dirty="0"/>
              <a:t>“Fervently love one another” (1 Pet. 1:22; 4:8)</a:t>
            </a:r>
            <a:endParaRPr lang="en-US" sz="3600" dirty="0"/>
          </a:p>
          <a:p>
            <a:pPr lvl="1"/>
            <a:r>
              <a:rPr lang="en-US" dirty="0"/>
              <a:t>“Increase and abound in love to one another” (1 Thess. 3:12)</a:t>
            </a:r>
            <a:endParaRPr lang="en-US" sz="3600" dirty="0"/>
          </a:p>
          <a:p>
            <a:pPr lvl="1"/>
            <a:r>
              <a:rPr lang="en-US" dirty="0">
                <a:effectLst>
                  <a:glow rad="63500">
                    <a:schemeClr val="bg1"/>
                  </a:glow>
                </a:effectLst>
              </a:rPr>
              <a:t>“Love [not only] in word or talk but in deed and in truth” (1 John 3:18)</a:t>
            </a:r>
            <a:endParaRPr lang="en-US" sz="3600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208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762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dcterms:created xsi:type="dcterms:W3CDTF">2019-07-12T00:48:14Z</dcterms:created>
  <dcterms:modified xsi:type="dcterms:W3CDTF">2019-07-14T12:39:59Z</dcterms:modified>
</cp:coreProperties>
</file>