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9"/>
  </p:notesMasterIdLst>
  <p:sldIdLst>
    <p:sldId id="1440" r:id="rId2"/>
    <p:sldId id="1872" r:id="rId3"/>
    <p:sldId id="2047" r:id="rId4"/>
    <p:sldId id="2053" r:id="rId5"/>
    <p:sldId id="1966" r:id="rId6"/>
    <p:sldId id="1968" r:id="rId7"/>
    <p:sldId id="1969" r:id="rId8"/>
    <p:sldId id="1970" r:id="rId9"/>
    <p:sldId id="1971" r:id="rId10"/>
    <p:sldId id="1979" r:id="rId11"/>
    <p:sldId id="1980" r:id="rId12"/>
    <p:sldId id="1981" r:id="rId13"/>
    <p:sldId id="1982" r:id="rId14"/>
    <p:sldId id="1983" r:id="rId15"/>
    <p:sldId id="1984" r:id="rId16"/>
    <p:sldId id="1967" r:id="rId17"/>
    <p:sldId id="1996" r:id="rId18"/>
    <p:sldId id="1997" r:id="rId19"/>
    <p:sldId id="1998" r:id="rId20"/>
    <p:sldId id="1999" r:id="rId21"/>
    <p:sldId id="2007" r:id="rId22"/>
    <p:sldId id="2008" r:id="rId23"/>
    <p:sldId id="2009" r:id="rId24"/>
    <p:sldId id="2010" r:id="rId25"/>
    <p:sldId id="2011" r:id="rId26"/>
    <p:sldId id="2062" r:id="rId27"/>
    <p:sldId id="2017" r:id="rId28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68" autoAdjust="0"/>
    <p:restoredTop sz="94638" autoAdjust="0"/>
  </p:normalViewPr>
  <p:slideViewPr>
    <p:cSldViewPr snapToGrid="0">
      <p:cViewPr varScale="1">
        <p:scale>
          <a:sx n="92" d="100"/>
          <a:sy n="92" d="100"/>
        </p:scale>
        <p:origin x="456" y="90"/>
      </p:cViewPr>
      <p:guideLst>
        <p:guide orient="horz" pos="2160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39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8585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4003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2948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8378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1439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6721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25873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17279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580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17912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45269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22307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21361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01814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84799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56896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82776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774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7671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090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1599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3665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8684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391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233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385367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6000" b="1" dirty="0"/>
              <a:t>Press On To Greater Patience with Others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Rom. 12:9-18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26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cannot be altered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key is </a:t>
            </a:r>
            <a:r>
              <a:rPr lang="en-US" alt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Kindly affectionate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Brotherly love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Preference to each other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Diligent and fervent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1709401"/>
            <a:ext cx="6594765" cy="47166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9  Let love be without hypocrisy. Abhor what is evil. Cling to what is good.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10  Be kindly affectionate to one another with brotherly love, in honor giving preference to one another;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11 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lagging in diligence, fervent in spirit,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serving the Lord;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12  rejoicing in hope, patient in tribulation, continuing steadfastly in prayer;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13  distributing to the needs of the saints, given to hospitality.  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 . . .</a:t>
            </a:r>
          </a:p>
        </p:txBody>
      </p:sp>
    </p:spTree>
    <p:extLst>
      <p:ext uri="{BB962C8B-B14F-4D97-AF65-F5344CB8AC3E}">
        <p14:creationId xmlns:p14="http://schemas.microsoft.com/office/powerpoint/2010/main" val="4269648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306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cannot be altered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key is </a:t>
            </a:r>
            <a:r>
              <a:rPr lang="en-US" alt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Kindly affectionate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Brotherly love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Preference to each other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Diligent and fervent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of serving the Lord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1709401"/>
            <a:ext cx="6594765" cy="47166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9  Let love be without hypocrisy. Abhor what is evil. Cling to what is good.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10  Be kindly affectionate to one another with brotherly love, in honor giving preference to one another;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11  not lagging in diligence, fervent in spirit,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serving the Lord;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12  rejoicing in hope, patient in tribulation, continuing steadfastly in prayer;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13  distributing to the needs of the saints, given to hospitality.  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 . . .</a:t>
            </a:r>
          </a:p>
        </p:txBody>
      </p:sp>
    </p:spTree>
    <p:extLst>
      <p:ext uri="{BB962C8B-B14F-4D97-AF65-F5344CB8AC3E}">
        <p14:creationId xmlns:p14="http://schemas.microsoft.com/office/powerpoint/2010/main" val="655853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3495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cannot be altered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key is </a:t>
            </a:r>
            <a:r>
              <a:rPr lang="en-US" alt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Kindly affectionate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Brotherly love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Preference to each other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Diligent and fervent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of serving the Lord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joyfully hopeful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1709401"/>
            <a:ext cx="6594765" cy="47166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9  Let love be without hypocrisy. Abhor what is evil. Cling to what is good.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10  Be kindly affectionate to one another with brotherly love, in honor giving preference to one another;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11  not lagging in diligence, fervent in spirit, serving the Lord;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12 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rejoicing in hope,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 in tribulation, continuing steadfastly in prayer;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13  distributing to the needs of the saints, given to hospitality.  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 . . .</a:t>
            </a:r>
          </a:p>
        </p:txBody>
      </p:sp>
    </p:spTree>
    <p:extLst>
      <p:ext uri="{BB962C8B-B14F-4D97-AF65-F5344CB8AC3E}">
        <p14:creationId xmlns:p14="http://schemas.microsoft.com/office/powerpoint/2010/main" val="1988153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3929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cannot be altered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key is </a:t>
            </a:r>
            <a:r>
              <a:rPr lang="en-US" alt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Kindly affectionate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Brotherly love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Preference to each other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Diligent and fervent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of serving the Lord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joyfully hopeful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Problems demand patience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1709401"/>
            <a:ext cx="6594765" cy="47166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9  Let love be without hypocrisy. Abhor what is evil. Cling to what is good.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10  Be kindly affectionate to one another with brotherly love, in honor giving preference to one another;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11  not lagging in diligence, fervent in spirit, serving the Lord;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12  rejoicing in hope,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 in tribulation,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continuing steadfastly in prayer;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13  distributing to the needs of the saints, given to hospitality.  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 . . .</a:t>
            </a:r>
          </a:p>
        </p:txBody>
      </p:sp>
    </p:spTree>
    <p:extLst>
      <p:ext uri="{BB962C8B-B14F-4D97-AF65-F5344CB8AC3E}">
        <p14:creationId xmlns:p14="http://schemas.microsoft.com/office/powerpoint/2010/main" val="658953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479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cannot be altered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key is </a:t>
            </a:r>
            <a:r>
              <a:rPr lang="en-US" alt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Kindly affectionate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Brotherly love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Preference to each other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Diligent and fervent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of serving the Lord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joyfully hopeful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Problems demand patience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Continuance in prayer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Helping the needs of others</a:t>
            </a:r>
            <a:endParaRPr lang="en-US" altLang="en-US" sz="24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1709401"/>
            <a:ext cx="6594765" cy="47166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9  Let love be without hypocrisy. Abhor what is evil. Cling to what is good.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10  Be kindly affectionate to one another with brotherly love, in honor giving preference to one another;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11  not lagging in diligence, fervent in spirit, serving the Lord;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12  rejoicing in hope, patient in tribulation,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continuing steadfastly in prayer;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13  distributing to the needs of the saints, given to hospitality.  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 . . .</a:t>
            </a:r>
          </a:p>
        </p:txBody>
      </p:sp>
    </p:spTree>
    <p:extLst>
      <p:ext uri="{BB962C8B-B14F-4D97-AF65-F5344CB8AC3E}">
        <p14:creationId xmlns:p14="http://schemas.microsoft.com/office/powerpoint/2010/main" val="9325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479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cannot be altered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key is </a:t>
            </a:r>
            <a:r>
              <a:rPr lang="en-US" alt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Kindly affectionate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Brotherly love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Preference to each other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Diligent and fervent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of serving the Lord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joyfully hopeful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Problems demand patience</a:t>
            </a:r>
          </a:p>
          <a:p>
            <a:pPr marL="285750" indent="-285750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Continuance in prayer</a:t>
            </a:r>
            <a:endParaRPr lang="en-US" altLang="en-US" sz="24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Helping the needs of others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1709401"/>
            <a:ext cx="6594765" cy="47166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9  Let love be without hypocrisy. Abhor what is evil. Cling to what is good.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10  Be kindly affectionate to one another with brotherly love, in honor giving preference to one another;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11  not lagging in diligence, fervent in spirit, serving the Lord;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12  rejoicing in hope, patient in tribulation, continuing steadfastly in prayer;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13  distributing to the needs of the saints, given to hospitality. 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 . . .</a:t>
            </a:r>
          </a:p>
        </p:txBody>
      </p:sp>
    </p:spTree>
    <p:extLst>
      <p:ext uri="{BB962C8B-B14F-4D97-AF65-F5344CB8AC3E}">
        <p14:creationId xmlns:p14="http://schemas.microsoft.com/office/powerpoint/2010/main" val="491462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Blessing them, not curse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97FEBB-01BB-454B-A76A-BEEAA532F6AA}"/>
              </a:ext>
            </a:extLst>
          </p:cNvPr>
          <p:cNvSpPr txBox="1"/>
          <p:nvPr/>
        </p:nvSpPr>
        <p:spPr>
          <a:xfrm>
            <a:off x="4978396" y="1709401"/>
            <a:ext cx="6594765" cy="46782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you; bless and do not curse.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15  Rejoice with those who rejoice, and weep with those who weep.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16  Be of the same mind toward one another. Do not set your mind on high things, but associate with the humble. Do not be wise in your own opinion.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17  Repay no one evil for evil. Have regard for good things in the sight of all men.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18  If it is possible, as much as depends on you, live peaceably with all men.  </a:t>
            </a:r>
          </a:p>
        </p:txBody>
      </p:sp>
    </p:spTree>
    <p:extLst>
      <p:ext uri="{BB962C8B-B14F-4D97-AF65-F5344CB8AC3E}">
        <p14:creationId xmlns:p14="http://schemas.microsoft.com/office/powerpoint/2010/main" val="706594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86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Blessing them, not curse 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joy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97FEBB-01BB-454B-A76A-BEEAA532F6AA}"/>
              </a:ext>
            </a:extLst>
          </p:cNvPr>
          <p:cNvSpPr txBox="1"/>
          <p:nvPr/>
        </p:nvSpPr>
        <p:spPr>
          <a:xfrm>
            <a:off x="4978396" y="1709401"/>
            <a:ext cx="6594765" cy="46782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you; bless and do not curse.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15  Rejoice with those who rejoice,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weep with those who weep.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16  Be of the same mind toward one another. Do not set your mind on high things, but associate with the humble. Do not be wise in your own opinion.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17  Repay no one evil for evil. Have regard for good things in the sight of all men.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18  If it is possible, as much as depends on you, live peaceably with all men.  </a:t>
            </a:r>
          </a:p>
        </p:txBody>
      </p:sp>
    </p:spTree>
    <p:extLst>
      <p:ext uri="{BB962C8B-B14F-4D97-AF65-F5344CB8AC3E}">
        <p14:creationId xmlns:p14="http://schemas.microsoft.com/office/powerpoint/2010/main" val="3436216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Blessing them, not curse 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joy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sorrow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97FEBB-01BB-454B-A76A-BEEAA532F6AA}"/>
              </a:ext>
            </a:extLst>
          </p:cNvPr>
          <p:cNvSpPr txBox="1"/>
          <p:nvPr/>
        </p:nvSpPr>
        <p:spPr>
          <a:xfrm>
            <a:off x="4978396" y="1709401"/>
            <a:ext cx="6594765" cy="46782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you; bless and do not curse.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15  Rejoice with those who rejoice, and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weep with those who weep.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16  Be of the same mind toward one another. Do not set your mind on high things, but associate with the humble. Do not be wise in your own opinion.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17  Repay no one evil for evil. Have regard for good things in the sight of all men.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18  If it is possible, as much as depends on you, live peaceably with all men.  </a:t>
            </a:r>
          </a:p>
        </p:txBody>
      </p:sp>
    </p:spTree>
    <p:extLst>
      <p:ext uri="{BB962C8B-B14F-4D97-AF65-F5344CB8AC3E}">
        <p14:creationId xmlns:p14="http://schemas.microsoft.com/office/powerpoint/2010/main" val="1710538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168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Blessing them, not curse 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joy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sorrow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Developing same mind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97FEBB-01BB-454B-A76A-BEEAA532F6AA}"/>
              </a:ext>
            </a:extLst>
          </p:cNvPr>
          <p:cNvSpPr txBox="1"/>
          <p:nvPr/>
        </p:nvSpPr>
        <p:spPr>
          <a:xfrm>
            <a:off x="4978396" y="1709401"/>
            <a:ext cx="6594765" cy="46782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you; bless and do not curse.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15  Rejoice with those who rejoice, and weep with those who weep.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  Be of the same mind toward one another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Do not set your mind on high things, but associate with the humble. Do not be wise in your own opinion.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17  Repay no one evil for evil. Have regard for good things in the sight of all men.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18  If it is possible, as much as depends on you, live peaceably with all men.  </a:t>
            </a:r>
          </a:p>
        </p:txBody>
      </p:sp>
    </p:spTree>
    <p:extLst>
      <p:ext uri="{BB962C8B-B14F-4D97-AF65-F5344CB8AC3E}">
        <p14:creationId xmlns:p14="http://schemas.microsoft.com/office/powerpoint/2010/main" val="114699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Text—Rom. 12:9-18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468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9  Let love be without hypocrisy. Abhor what is evil. Cling to what is good. </a:t>
            </a:r>
          </a:p>
          <a:p>
            <a:pPr>
              <a:spcAft>
                <a:spcPts val="300"/>
              </a:spcAft>
            </a:pP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10  Be kindly affectionate to one another with brotherly love, in honor giving preference to one another; </a:t>
            </a:r>
          </a:p>
          <a:p>
            <a:pPr>
              <a:spcAft>
                <a:spcPts val="300"/>
              </a:spcAft>
            </a:pP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11  not lagging in diligence, fervent in spirit, serving the Lord; </a:t>
            </a:r>
          </a:p>
          <a:p>
            <a:pPr>
              <a:spcAft>
                <a:spcPts val="300"/>
              </a:spcAft>
            </a:pP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12  rejoicing in hope, patient in tribulation, continuing steadfastly in prayer; </a:t>
            </a:r>
          </a:p>
          <a:p>
            <a:pPr>
              <a:spcAft>
                <a:spcPts val="300"/>
              </a:spcAft>
            </a:pP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13  distributing to the needs of the saints, given to hospitality. </a:t>
            </a:r>
          </a:p>
          <a:p>
            <a:pPr>
              <a:spcAft>
                <a:spcPts val="300"/>
              </a:spcAft>
            </a:pP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you; bless and do not curse. </a:t>
            </a:r>
          </a:p>
          <a:p>
            <a:pPr>
              <a:spcAft>
                <a:spcPts val="300"/>
              </a:spcAft>
            </a:pP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15  Rejoice with those who rejoice, and weep with those who weep. </a:t>
            </a:r>
          </a:p>
          <a:p>
            <a:pPr>
              <a:spcAft>
                <a:spcPts val="300"/>
              </a:spcAft>
            </a:pP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16  Be of the same mind toward one another. Do not set your mind on high things, but associate with the humble. Do not be wise in your own opinion. </a:t>
            </a:r>
          </a:p>
          <a:p>
            <a:pPr>
              <a:spcAft>
                <a:spcPts val="300"/>
              </a:spcAft>
            </a:pP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17  Repay no one evil for evil. Have regard for good things in the sight of all men. </a:t>
            </a:r>
          </a:p>
          <a:p>
            <a:pPr>
              <a:spcAft>
                <a:spcPts val="300"/>
              </a:spcAft>
            </a:pP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18  If it is possible, as much as depends on you, live peaceably with all men. </a:t>
            </a:r>
          </a:p>
        </p:txBody>
      </p:sp>
    </p:spTree>
    <p:extLst>
      <p:ext uri="{BB962C8B-B14F-4D97-AF65-F5344CB8AC3E}">
        <p14:creationId xmlns:p14="http://schemas.microsoft.com/office/powerpoint/2010/main" val="3725503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Blessing them, not curse 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joy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sorrow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Developing same mind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be high minded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97FEBB-01BB-454B-A76A-BEEAA532F6AA}"/>
              </a:ext>
            </a:extLst>
          </p:cNvPr>
          <p:cNvSpPr txBox="1"/>
          <p:nvPr/>
        </p:nvSpPr>
        <p:spPr>
          <a:xfrm>
            <a:off x="4978396" y="1709401"/>
            <a:ext cx="6594765" cy="46782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you; bless and do not curse.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15  Rejoice with those who rejoice, and weep with those who weep.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16  Be of the same mind toward one another.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set your mind on high things,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but associate with the humble. Do not be wise in your own opinion.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17  Repay no one evil for evil. Have regard for good things in the sight of all men.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18  If it is possible, as much as depends on you, live peaceably with all men.  </a:t>
            </a:r>
          </a:p>
        </p:txBody>
      </p:sp>
    </p:spTree>
    <p:extLst>
      <p:ext uri="{BB962C8B-B14F-4D97-AF65-F5344CB8AC3E}">
        <p14:creationId xmlns:p14="http://schemas.microsoft.com/office/powerpoint/2010/main" val="2610413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2500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Blessing them, not curse 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joy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sorrow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Developing same mind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be high minded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Humility in relationships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97FEBB-01BB-454B-A76A-BEEAA532F6AA}"/>
              </a:ext>
            </a:extLst>
          </p:cNvPr>
          <p:cNvSpPr txBox="1"/>
          <p:nvPr/>
        </p:nvSpPr>
        <p:spPr>
          <a:xfrm>
            <a:off x="4978396" y="1709401"/>
            <a:ext cx="6594765" cy="46782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you; bless and do not curse.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15  Rejoice with those who rejoice, and weep with those who weep.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16  Be of the same mind toward one another. Do not set your mind on high things,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associate with the humble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Do not be wise in your own opinion.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17  Repay no one evil for evil. Have regard for good things in the sight of all men.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18  If it is possible, as much as depends on you, live peaceably with all men.  </a:t>
            </a:r>
          </a:p>
        </p:txBody>
      </p:sp>
    </p:spTree>
    <p:extLst>
      <p:ext uri="{BB962C8B-B14F-4D97-AF65-F5344CB8AC3E}">
        <p14:creationId xmlns:p14="http://schemas.microsoft.com/office/powerpoint/2010/main" val="3036364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290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Blessing them, not curse 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joy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sorrow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Developing same mind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be high minded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Humility in relationships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arrogantly wise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97FEBB-01BB-454B-A76A-BEEAA532F6AA}"/>
              </a:ext>
            </a:extLst>
          </p:cNvPr>
          <p:cNvSpPr txBox="1"/>
          <p:nvPr/>
        </p:nvSpPr>
        <p:spPr>
          <a:xfrm>
            <a:off x="4978396" y="1709401"/>
            <a:ext cx="6594765" cy="46782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you; bless and do not curse.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15  Rejoice with those who rejoice, and weep with those who weep.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16  Be of the same mind toward one another. Do not set your mind on high things, but associate with the humble.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be wise in your own opinion.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17  Repay no one evil for evil. Have regard for good things in the sight of all men.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18  If it is possible, as much as depends on you, live peaceably with all men.  </a:t>
            </a:r>
          </a:p>
        </p:txBody>
      </p:sp>
    </p:spTree>
    <p:extLst>
      <p:ext uri="{BB962C8B-B14F-4D97-AF65-F5344CB8AC3E}">
        <p14:creationId xmlns:p14="http://schemas.microsoft.com/office/powerpoint/2010/main" val="4164522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Blessing them, not curse 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joy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sorrow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Developing same mind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be high minded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Humility in relationships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arrogantly wise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repay evil for evil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regard good things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97FEBB-01BB-454B-A76A-BEEAA532F6AA}"/>
              </a:ext>
            </a:extLst>
          </p:cNvPr>
          <p:cNvSpPr txBox="1"/>
          <p:nvPr/>
        </p:nvSpPr>
        <p:spPr>
          <a:xfrm>
            <a:off x="4978396" y="1709401"/>
            <a:ext cx="6594765" cy="46782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you; bless and do not curse.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15  Rejoice with those who rejoice, and weep with those who weep.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16  Be of the same mind toward one another. Do not set your mind on high things, but associate with the humble. Do not be wise in your own opinion.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17  Repay no one evil for evil.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regard for good things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the sight of all men.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18  If it is possible, as much as depends on you, live peaceably with all men.  </a:t>
            </a:r>
          </a:p>
        </p:txBody>
      </p:sp>
    </p:spTree>
    <p:extLst>
      <p:ext uri="{BB962C8B-B14F-4D97-AF65-F5344CB8AC3E}">
        <p14:creationId xmlns:p14="http://schemas.microsoft.com/office/powerpoint/2010/main" val="488948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41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Blessing them, not curse 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joy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sorrow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Developing same mind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be high minded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Humility in relationships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arrogantly wise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repay evil for evil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regard good things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Aware of influences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97FEBB-01BB-454B-A76A-BEEAA532F6AA}"/>
              </a:ext>
            </a:extLst>
          </p:cNvPr>
          <p:cNvSpPr txBox="1"/>
          <p:nvPr/>
        </p:nvSpPr>
        <p:spPr>
          <a:xfrm>
            <a:off x="4978396" y="1709401"/>
            <a:ext cx="6594765" cy="46782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you; bless and do not curse.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15  Rejoice with those who rejoice, and weep with those who weep.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16  Be of the same mind toward one another. Do not set your mind on high things, but associate with the humble. Do not be wise in your own opinion.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17  Repay no one evil for evil. Have regard for good things in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sight of all men.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18  If it is possible, as much as depends on you, live peaceably with all men.  </a:t>
            </a:r>
          </a:p>
        </p:txBody>
      </p:sp>
    </p:spTree>
    <p:extLst>
      <p:ext uri="{BB962C8B-B14F-4D97-AF65-F5344CB8AC3E}">
        <p14:creationId xmlns:p14="http://schemas.microsoft.com/office/powerpoint/2010/main" val="25554679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453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Blessing them, not curse 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joy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Sharing in sorrow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Developing same mind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be high minded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Humility in relationships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arrogantly wise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repay evil for evil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regard good things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Aware of influences</a:t>
            </a:r>
          </a:p>
          <a:p>
            <a:pPr marL="285750" indent="-285750" algn="l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Deal with your “side”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97FEBB-01BB-454B-A76A-BEEAA532F6AA}"/>
              </a:ext>
            </a:extLst>
          </p:cNvPr>
          <p:cNvSpPr txBox="1"/>
          <p:nvPr/>
        </p:nvSpPr>
        <p:spPr>
          <a:xfrm>
            <a:off x="4978396" y="1709401"/>
            <a:ext cx="6594765" cy="467820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you; bless and do not curse.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15  Rejoice with those who rejoice, and weep with those who weep.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16  Be of the same mind toward one another. Do not set your mind on high things, but associate with the humble. Do not be wise in your own opinion.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17  Repay no one evil for evil. Have regard for good things in the sight of all men. 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18  If it is possible,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much as depends on you,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live peaceably with all men.  </a:t>
            </a:r>
          </a:p>
        </p:txBody>
      </p:sp>
    </p:spTree>
    <p:extLst>
      <p:ext uri="{BB962C8B-B14F-4D97-AF65-F5344CB8AC3E}">
        <p14:creationId xmlns:p14="http://schemas.microsoft.com/office/powerpoint/2010/main" val="1346881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Keys to Patience With Others</a:t>
            </a:r>
            <a:endParaRPr lang="en-US" sz="42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617789" y="1615615"/>
            <a:ext cx="1091430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chapters 14 and 15 illustrate dealing with each other</a:t>
            </a:r>
          </a:p>
          <a:p>
            <a:pPr marL="285750" lvl="2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 died even for “that person”</a:t>
            </a:r>
          </a:p>
          <a:p>
            <a:pPr marL="285750" lvl="2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Remember we all struggle</a:t>
            </a:r>
          </a:p>
          <a:p>
            <a:pPr marL="285750" lvl="2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Remember people change at different rates</a:t>
            </a:r>
          </a:p>
          <a:p>
            <a:pPr marL="285750" lvl="2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view their weakness as being greater than yours</a:t>
            </a:r>
          </a:p>
          <a:p>
            <a:pPr marL="285750" lvl="2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may never change—you only control your actions</a:t>
            </a:r>
          </a:p>
          <a:p>
            <a:pPr marL="285750" lvl="2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let their unchanging nature change you</a:t>
            </a:r>
          </a:p>
          <a:p>
            <a:pPr marL="285750" lvl="2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destroy your brother with your actions</a:t>
            </a:r>
          </a:p>
          <a:p>
            <a:pPr marL="285750" lvl="2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to good relationship is </a:t>
            </a:r>
            <a:r>
              <a:rPr lang="en-US" altLang="en-US" sz="24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apage</a:t>
            </a:r>
            <a:r>
              <a:rPr lang="en-US" alt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 of 1 Corinthians 13</a:t>
            </a:r>
          </a:p>
          <a:p>
            <a:pPr marL="285750" lvl="2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be the first responder!</a:t>
            </a:r>
            <a:endParaRPr lang="en-US" altLang="en-US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1353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Becoming Part of His Family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John 3:16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10:10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Kingdom, His Family, His One Body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62820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Introducing the Lesson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4773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00"/>
              </a:spcBef>
              <a:spcAft>
                <a:spcPts val="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Patience and longsuffering are attributes of God</a:t>
            </a:r>
          </a:p>
          <a:p>
            <a:pPr algn="just">
              <a:spcBef>
                <a:spcPts val="100"/>
              </a:spcBef>
              <a:spcAft>
                <a:spcPts val="200"/>
              </a:spcAft>
              <a:buClr>
                <a:schemeClr val="bg1"/>
              </a:buClr>
              <a:tabLst>
                <a:tab pos="461963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God waited for Noah</a:t>
            </a:r>
          </a:p>
          <a:p>
            <a:pPr algn="just">
              <a:spcBef>
                <a:spcPts val="100"/>
              </a:spcBef>
              <a:spcAft>
                <a:spcPts val="200"/>
              </a:spcAft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God waited for Sodom</a:t>
            </a:r>
          </a:p>
          <a:p>
            <a:pPr lvl="2">
              <a:spcAft>
                <a:spcPts val="200"/>
              </a:spcAft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God waited for Amorites</a:t>
            </a:r>
          </a:p>
          <a:p>
            <a:pPr lvl="2">
              <a:spcAft>
                <a:spcPts val="200"/>
              </a:spcAft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God waited for northern kingdom</a:t>
            </a:r>
          </a:p>
          <a:p>
            <a:pPr lvl="2">
              <a:spcAft>
                <a:spcPts val="200"/>
              </a:spcAft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Jesus waited for the apostles</a:t>
            </a:r>
            <a:endParaRPr lang="en-US" alt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100"/>
              </a:spcBef>
              <a:spcAft>
                <a:spcPts val="200"/>
              </a:spcAft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Jesus waited for Peter</a:t>
            </a:r>
          </a:p>
          <a:p>
            <a:pPr algn="just">
              <a:spcBef>
                <a:spcPts val="100"/>
              </a:spcBef>
              <a:spcAft>
                <a:spcPts val="200"/>
              </a:spcAft>
              <a:buClr>
                <a:schemeClr val="bg1"/>
              </a:buClr>
              <a:tabLst>
                <a:tab pos="46196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Jesus waits for us!</a:t>
            </a:r>
          </a:p>
          <a:p>
            <a:pPr marL="342900" indent="-342900" algn="just">
              <a:spcBef>
                <a:spcPts val="10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Godliness demands we become like Him, patient and longsuffering</a:t>
            </a:r>
          </a:p>
          <a:p>
            <a:pPr marL="342900" indent="-342900" algn="just">
              <a:spcBef>
                <a:spcPts val="10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Diversity of the body demands we learn to deal with “that person”</a:t>
            </a:r>
          </a:p>
          <a:p>
            <a:pPr algn="just">
              <a:spcBef>
                <a:spcPts val="100"/>
              </a:spcBef>
              <a:spcAft>
                <a:spcPts val="200"/>
              </a:spcAft>
              <a:buClr>
                <a:schemeClr val="bg1"/>
              </a:buClr>
              <a:tabLst>
                <a:tab pos="461963" algn="l"/>
              </a:tabLst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23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Dealing with “That Person”</a:t>
            </a:r>
            <a:endParaRPr lang="en-US" sz="42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617789" y="1615615"/>
            <a:ext cx="10914306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Christ never compromises doctrinal truths dealing with “that person”</a:t>
            </a:r>
          </a:p>
          <a:p>
            <a:pPr marL="285750" lvl="2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Christ never stops seeing the soul of “that person”</a:t>
            </a:r>
          </a:p>
          <a:p>
            <a:pPr marL="285750" lvl="2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Christ never stops treasuring the soul of “that person”</a:t>
            </a:r>
          </a:p>
          <a:p>
            <a:pPr marL="285750" lvl="2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Christ never stops “</a:t>
            </a:r>
            <a:r>
              <a:rPr lang="en-US" altLang="en-US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agaping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the treatment of “that person”</a:t>
            </a:r>
          </a:p>
          <a:p>
            <a:pPr marL="285750" lvl="2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Never stop realizing that my actions may make me a “that person”</a:t>
            </a:r>
          </a:p>
          <a:p>
            <a:pPr marL="285750" lvl="2" indent="-285750">
              <a:spcBef>
                <a:spcPts val="600"/>
              </a:spcBef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closing chapters of Romans shows how to deal with “that person”</a:t>
            </a:r>
          </a:p>
        </p:txBody>
      </p:sp>
    </p:spTree>
    <p:extLst>
      <p:ext uri="{BB962C8B-B14F-4D97-AF65-F5344CB8AC3E}">
        <p14:creationId xmlns:p14="http://schemas.microsoft.com/office/powerpoint/2010/main" val="4829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cannot be altered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1709401"/>
            <a:ext cx="6594765" cy="47166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9  Let love be without hypocrisy.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Abhor what is evil. Cling to what is good.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10  Be kindly affectionate to one another with brotherly love, in honor giving preference to one another;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11  not lagging in diligence, fervent in spirit, serving the Lord;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12  rejoicing in hope, patient in tribulation, continuing steadfastly in prayer;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13  distributing to the needs of the saints, given to hospitality.  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 . . .</a:t>
            </a:r>
          </a:p>
        </p:txBody>
      </p:sp>
    </p:spTree>
    <p:extLst>
      <p:ext uri="{BB962C8B-B14F-4D97-AF65-F5344CB8AC3E}">
        <p14:creationId xmlns:p14="http://schemas.microsoft.com/office/powerpoint/2010/main" val="424176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895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cannot be altered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key is </a:t>
            </a:r>
            <a:r>
              <a:rPr lang="en-US" altLang="en-US" sz="24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1709401"/>
            <a:ext cx="6594765" cy="47166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9  Let love be without hypocrisy.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Abhor what is evil. Cling to what is good.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10  Be kindly affectionate to one another with brotherly love, in honor giving preference to one another;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11  not lagging in diligence, fervent in spirit, serving the Lord;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12  rejoicing in hope, patient in tribulation, continuing steadfastly in prayer;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13  distributing to the needs of the saints, given to hospitality.  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 . . .</a:t>
            </a:r>
          </a:p>
        </p:txBody>
      </p:sp>
    </p:spTree>
    <p:extLst>
      <p:ext uri="{BB962C8B-B14F-4D97-AF65-F5344CB8AC3E}">
        <p14:creationId xmlns:p14="http://schemas.microsoft.com/office/powerpoint/2010/main" val="189297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132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cannot be altered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key is </a:t>
            </a:r>
            <a:r>
              <a:rPr lang="en-US" alt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Kindly affectionate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1709401"/>
            <a:ext cx="6594765" cy="47166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  Let love be without hypocrisy. Abhor what is evil. Cling to what is good.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10  Be kindly affectionate to one another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brotherly love, in honor giving preference to one another;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11  not lagging in diligence, fervent in spirit, serving the Lord;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12  rejoicing in hope, patient in tribulation, continuing steadfastly in prayer;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13  distributing to the needs of the saints, given to hospitality.  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 . . .</a:t>
            </a:r>
          </a:p>
        </p:txBody>
      </p:sp>
    </p:spTree>
    <p:extLst>
      <p:ext uri="{BB962C8B-B14F-4D97-AF65-F5344CB8AC3E}">
        <p14:creationId xmlns:p14="http://schemas.microsoft.com/office/powerpoint/2010/main" val="1565084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176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cannot be altered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key is </a:t>
            </a:r>
            <a:r>
              <a:rPr lang="en-US" alt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Kindly affectionate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Brotherly love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1709401"/>
            <a:ext cx="6594765" cy="47166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9  Let love be without hypocrisy. Abhor what is evil. Cling to what is good.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10  Be kindly affectionate to one another with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brotherly love,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honor giving preference to one another;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11  not lagging in diligence, fervent in spirit, serving the Lord;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12  rejoicing in hope, patient in tribulation, continuing steadfastly in prayer;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13  distributing to the needs of the saints, given to hospitality.  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 . . .</a:t>
            </a:r>
          </a:p>
        </p:txBody>
      </p:sp>
    </p:spTree>
    <p:extLst>
      <p:ext uri="{BB962C8B-B14F-4D97-AF65-F5344CB8AC3E}">
        <p14:creationId xmlns:p14="http://schemas.microsoft.com/office/powerpoint/2010/main" val="637849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Patience Defined in Our Text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219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cannot be altered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key is </a:t>
            </a:r>
            <a:r>
              <a:rPr lang="en-US" alt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agape 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love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Kindly affectionate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Brotherly love</a:t>
            </a:r>
          </a:p>
          <a:p>
            <a:pPr marL="285750" indent="-285750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Preference to each other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1709401"/>
            <a:ext cx="6594765" cy="4716676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9  Let love be without hypocrisy. Abhor what is evil. Cling to what is good.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10  Be kindly affectionate to one another with brotherly love,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honor giving preference to one another;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11  not lagging in diligence, fervent in spirit, serving the Lord;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12  rejoicing in hope, patient in tribulation, continuing steadfastly in prayer; 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13  distributing to the needs of the saints, given to hospitality.  </a:t>
            </a:r>
          </a:p>
          <a:p>
            <a:pPr algn="just">
              <a:spcAft>
                <a:spcPts val="3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14  Bless those who persecute you . . .</a:t>
            </a:r>
          </a:p>
        </p:txBody>
      </p:sp>
    </p:spTree>
    <p:extLst>
      <p:ext uri="{BB962C8B-B14F-4D97-AF65-F5344CB8AC3E}">
        <p14:creationId xmlns:p14="http://schemas.microsoft.com/office/powerpoint/2010/main" val="159131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798</Words>
  <Application>Microsoft Office PowerPoint</Application>
  <PresentationFormat>Widescreen</PresentationFormat>
  <Paragraphs>311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Cambria</vt:lpstr>
      <vt:lpstr>Office Theme</vt:lpstr>
      <vt:lpstr>Press On To Greater Patience with Others</vt:lpstr>
      <vt:lpstr>Text—Rom. 12:9-18</vt:lpstr>
      <vt:lpstr>Introducing the Lesson</vt:lpstr>
      <vt:lpstr>Dealing with “That Person”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Patience Defined in Our Text</vt:lpstr>
      <vt:lpstr>Keys to Patience With Others</vt:lpstr>
      <vt:lpstr>Becoming Part of His Family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265</cp:revision>
  <cp:lastPrinted>2019-04-07T11:03:11Z</cp:lastPrinted>
  <dcterms:modified xsi:type="dcterms:W3CDTF">2019-07-08T13:49:25Z</dcterms:modified>
</cp:coreProperties>
</file>