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7"/>
  </p:notesMasterIdLst>
  <p:sldIdLst>
    <p:sldId id="1440" r:id="rId2"/>
    <p:sldId id="1445" r:id="rId3"/>
    <p:sldId id="1998" r:id="rId4"/>
    <p:sldId id="1999" r:id="rId5"/>
    <p:sldId id="1958" r:id="rId6"/>
    <p:sldId id="1959" r:id="rId7"/>
    <p:sldId id="1960" r:id="rId8"/>
    <p:sldId id="1961" r:id="rId9"/>
    <p:sldId id="1962" r:id="rId10"/>
    <p:sldId id="1969" r:id="rId11"/>
    <p:sldId id="1963" r:id="rId12"/>
    <p:sldId id="1965" r:id="rId13"/>
    <p:sldId id="1966" r:id="rId14"/>
    <p:sldId id="2000" r:id="rId15"/>
    <p:sldId id="1970" r:id="rId16"/>
    <p:sldId id="1971" r:id="rId17"/>
    <p:sldId id="1972" r:id="rId18"/>
    <p:sldId id="1981" r:id="rId19"/>
    <p:sldId id="1982" r:id="rId20"/>
    <p:sldId id="1983" r:id="rId21"/>
    <p:sldId id="1984" r:id="rId22"/>
    <p:sldId id="1985" r:id="rId23"/>
    <p:sldId id="1986" r:id="rId24"/>
    <p:sldId id="1987" r:id="rId25"/>
    <p:sldId id="1992" r:id="rId26"/>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3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38" autoAdjust="0"/>
  </p:normalViewPr>
  <p:slideViewPr>
    <p:cSldViewPr snapToGrid="0">
      <p:cViewPr varScale="1">
        <p:scale>
          <a:sx n="110" d="100"/>
          <a:sy n="110" d="100"/>
        </p:scale>
        <p:origin x="378" y="108"/>
      </p:cViewPr>
      <p:guideLst>
        <p:guide orient="horz" pos="2160"/>
        <p:guide pos="331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9180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9466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44937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15993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422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6489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4622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07119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4607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9359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33511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32356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4712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968153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98925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04458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1097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5976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3340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5324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5977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1282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47917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6000" b="1" dirty="0"/>
              <a:t>Paul’s Prayer for the Colossians</a:t>
            </a:r>
            <a:br>
              <a:rPr lang="en-US" sz="6000" b="1" dirty="0"/>
            </a:br>
            <a:r>
              <a:rPr lang="en-US" sz="6000" b="1" dirty="0"/>
              <a:t>and PBL</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Col. 1:9-14</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at </a:t>
            </a:r>
            <a:r>
              <a:rPr lang="en-US" sz="40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p>
        </p:txBody>
      </p:sp>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4184060" cy="3062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Father Has Qualified Us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Partakers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Of His Inheritance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Saints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in the Light</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Delivered from Darkness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Delivered-Power of Darkness</a:t>
            </a:r>
          </a:p>
        </p:txBody>
      </p:sp>
      <p:sp>
        <p:nvSpPr>
          <p:cNvPr id="5" name="TextBox 4">
            <a:extLst>
              <a:ext uri="{FF2B5EF4-FFF2-40B4-BE49-F238E27FC236}">
                <a16:creationId xmlns:a16="http://schemas.microsoft.com/office/drawing/2014/main" id="{E0AA3DAD-44FD-4C89-92E7-32D5CD80101D}"/>
              </a:ext>
            </a:extLst>
          </p:cNvPr>
          <p:cNvSpPr txBox="1"/>
          <p:nvPr/>
        </p:nvSpPr>
        <p:spPr>
          <a:xfrm>
            <a:off x="4978396" y="1611084"/>
            <a:ext cx="6594765" cy="3354765"/>
          </a:xfrm>
          <a:prstGeom prst="rect">
            <a:avLst/>
          </a:prstGeom>
          <a:noFill/>
          <a:ln w="38100">
            <a:solidFill>
              <a:schemeClr val="bg1"/>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of the inheritance of the saints in the light.</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He has </a:t>
            </a:r>
            <a:r>
              <a:rPr lang="en-US" sz="2400" b="1" dirty="0">
                <a:solidFill>
                  <a:srgbClr val="FFFF00"/>
                </a:solidFill>
                <a:latin typeface="Calibri" panose="020F0502020204030204" pitchFamily="34" charset="0"/>
                <a:cs typeface="Calibri" panose="020F0502020204030204" pitchFamily="34" charset="0"/>
              </a:rPr>
              <a:t>delivered</a:t>
            </a:r>
            <a:r>
              <a:rPr lang="en-US" sz="2400" b="1" dirty="0">
                <a:solidFill>
                  <a:schemeClr val="bg1"/>
                </a:solidFill>
                <a:latin typeface="Calibri" panose="020F0502020204030204" pitchFamily="34" charset="0"/>
                <a:cs typeface="Calibri" panose="020F0502020204030204" pitchFamily="34" charset="0"/>
              </a:rPr>
              <a:t> us from </a:t>
            </a:r>
            <a:r>
              <a:rPr lang="en-US" sz="2400" b="1" dirty="0">
                <a:solidFill>
                  <a:srgbClr val="FFFF00"/>
                </a:solidFill>
                <a:latin typeface="Calibri" panose="020F0502020204030204" pitchFamily="34" charset="0"/>
                <a:cs typeface="Calibri" panose="020F0502020204030204" pitchFamily="34" charset="0"/>
              </a:rPr>
              <a:t>the power of darkness</a:t>
            </a:r>
            <a:r>
              <a:rPr lang="en-US" sz="2400" b="1" dirty="0">
                <a:solidFill>
                  <a:schemeClr val="bg1"/>
                </a:solidFill>
                <a:latin typeface="Calibri" panose="020F0502020204030204" pitchFamily="34" charset="0"/>
                <a:cs typeface="Calibri" panose="020F0502020204030204" pitchFamily="34" charset="0"/>
              </a:rPr>
              <a:t> and conveyed us into the kingdom of the Son of His love,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in whom we have redemption through His blood, the forgiveness of sins.        Col. 1:12-14</a:t>
            </a:r>
          </a:p>
        </p:txBody>
      </p:sp>
    </p:spTree>
    <p:extLst>
      <p:ext uri="{BB962C8B-B14F-4D97-AF65-F5344CB8AC3E}">
        <p14:creationId xmlns:p14="http://schemas.microsoft.com/office/powerpoint/2010/main" val="710232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at </a:t>
            </a:r>
            <a:r>
              <a:rPr lang="en-US" sz="40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p>
        </p:txBody>
      </p:sp>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4184060" cy="3495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Father Has Qualified Us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Partakers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Of His Inheritance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Saints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in the Light</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Delivered from Darkness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Delivered-Power of Darkness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Conveyed into the Kingdom</a:t>
            </a:r>
          </a:p>
        </p:txBody>
      </p:sp>
      <p:sp>
        <p:nvSpPr>
          <p:cNvPr id="5" name="TextBox 4">
            <a:extLst>
              <a:ext uri="{FF2B5EF4-FFF2-40B4-BE49-F238E27FC236}">
                <a16:creationId xmlns:a16="http://schemas.microsoft.com/office/drawing/2014/main" id="{E0AA3DAD-44FD-4C89-92E7-32D5CD80101D}"/>
              </a:ext>
            </a:extLst>
          </p:cNvPr>
          <p:cNvSpPr txBox="1"/>
          <p:nvPr/>
        </p:nvSpPr>
        <p:spPr>
          <a:xfrm>
            <a:off x="4978396" y="1611084"/>
            <a:ext cx="6594765" cy="3354765"/>
          </a:xfrm>
          <a:prstGeom prst="rect">
            <a:avLst/>
          </a:prstGeom>
          <a:noFill/>
          <a:ln w="38100">
            <a:solidFill>
              <a:schemeClr val="bg1"/>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of the inheritance of the saints in the light.</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He has delivered us from the power of darkness and </a:t>
            </a:r>
            <a:r>
              <a:rPr lang="en-US" sz="2400" b="1" dirty="0">
                <a:solidFill>
                  <a:srgbClr val="FFFF00"/>
                </a:solidFill>
                <a:latin typeface="Calibri" panose="020F0502020204030204" pitchFamily="34" charset="0"/>
                <a:cs typeface="Calibri" panose="020F0502020204030204" pitchFamily="34" charset="0"/>
              </a:rPr>
              <a:t>conveyed us into the kingdom </a:t>
            </a:r>
            <a:r>
              <a:rPr lang="en-US" sz="2400" b="1" dirty="0">
                <a:solidFill>
                  <a:schemeClr val="bg1"/>
                </a:solidFill>
                <a:latin typeface="Calibri" panose="020F0502020204030204" pitchFamily="34" charset="0"/>
                <a:cs typeface="Calibri" panose="020F0502020204030204" pitchFamily="34" charset="0"/>
              </a:rPr>
              <a:t>of the Son of His love,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in whom we have redemption through His blood, the forgiveness of sins.        Col. 1:12-14</a:t>
            </a:r>
          </a:p>
        </p:txBody>
      </p:sp>
    </p:spTree>
    <p:extLst>
      <p:ext uri="{BB962C8B-B14F-4D97-AF65-F5344CB8AC3E}">
        <p14:creationId xmlns:p14="http://schemas.microsoft.com/office/powerpoint/2010/main" val="3153298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at </a:t>
            </a:r>
            <a:r>
              <a:rPr lang="en-US" sz="40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p>
        </p:txBody>
      </p:sp>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4184060" cy="3929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Father Has Qualified Us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Partakers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Of His Inheritance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Saints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in the Light</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Delivered from Darkness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Delivered-Power of Darkness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Conveyed into the Kingdom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Redeemed by His Blood</a:t>
            </a:r>
          </a:p>
        </p:txBody>
      </p:sp>
      <p:sp>
        <p:nvSpPr>
          <p:cNvPr id="5" name="TextBox 4">
            <a:extLst>
              <a:ext uri="{FF2B5EF4-FFF2-40B4-BE49-F238E27FC236}">
                <a16:creationId xmlns:a16="http://schemas.microsoft.com/office/drawing/2014/main" id="{E0AA3DAD-44FD-4C89-92E7-32D5CD80101D}"/>
              </a:ext>
            </a:extLst>
          </p:cNvPr>
          <p:cNvSpPr txBox="1"/>
          <p:nvPr/>
        </p:nvSpPr>
        <p:spPr>
          <a:xfrm>
            <a:off x="4978396" y="1611084"/>
            <a:ext cx="6594765" cy="3354765"/>
          </a:xfrm>
          <a:prstGeom prst="rect">
            <a:avLst/>
          </a:prstGeom>
          <a:noFill/>
          <a:ln w="38100">
            <a:solidFill>
              <a:schemeClr val="bg1"/>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of the inheritance of the saints in the light.</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He has delivered us from the power of darkness and conveyed us into the kingdom of the Son of His love,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in whom we have </a:t>
            </a:r>
            <a:r>
              <a:rPr lang="en-US" sz="2400" b="1" dirty="0">
                <a:solidFill>
                  <a:srgbClr val="FFFF00"/>
                </a:solidFill>
                <a:latin typeface="Calibri" panose="020F0502020204030204" pitchFamily="34" charset="0"/>
                <a:cs typeface="Calibri" panose="020F0502020204030204" pitchFamily="34" charset="0"/>
              </a:rPr>
              <a:t>redemption through His blood</a:t>
            </a:r>
            <a:r>
              <a:rPr lang="en-US" sz="2400" b="1" dirty="0">
                <a:solidFill>
                  <a:schemeClr val="bg1"/>
                </a:solidFill>
                <a:latin typeface="Calibri" panose="020F0502020204030204" pitchFamily="34" charset="0"/>
                <a:cs typeface="Calibri" panose="020F0502020204030204" pitchFamily="34" charset="0"/>
              </a:rPr>
              <a:t>, the forgiveness of sins.        Col. 1:12-14</a:t>
            </a:r>
          </a:p>
        </p:txBody>
      </p:sp>
    </p:spTree>
    <p:extLst>
      <p:ext uri="{BB962C8B-B14F-4D97-AF65-F5344CB8AC3E}">
        <p14:creationId xmlns:p14="http://schemas.microsoft.com/office/powerpoint/2010/main" val="249912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at </a:t>
            </a:r>
            <a:r>
              <a:rPr lang="en-US" sz="40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p>
        </p:txBody>
      </p:sp>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4184060" cy="4362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Father Has Qualified Us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Partakers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Of His Inheritance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Saints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in the Light</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Delivered from Darkness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Delivered-Power of Darkness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Conveyed into the Kingdom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Redeemed by His Blood</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Received Forgiveness </a:t>
            </a:r>
          </a:p>
        </p:txBody>
      </p:sp>
      <p:sp>
        <p:nvSpPr>
          <p:cNvPr id="5" name="TextBox 4">
            <a:extLst>
              <a:ext uri="{FF2B5EF4-FFF2-40B4-BE49-F238E27FC236}">
                <a16:creationId xmlns:a16="http://schemas.microsoft.com/office/drawing/2014/main" id="{E0AA3DAD-44FD-4C89-92E7-32D5CD80101D}"/>
              </a:ext>
            </a:extLst>
          </p:cNvPr>
          <p:cNvSpPr txBox="1"/>
          <p:nvPr/>
        </p:nvSpPr>
        <p:spPr>
          <a:xfrm>
            <a:off x="4978396" y="1611084"/>
            <a:ext cx="6594765" cy="3354765"/>
          </a:xfrm>
          <a:prstGeom prst="rect">
            <a:avLst/>
          </a:prstGeom>
          <a:noFill/>
          <a:ln w="38100">
            <a:solidFill>
              <a:schemeClr val="bg1"/>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of the inheritance of the saints in the light.</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He has delivered us from the power of darkness and conveyed us into the kingdom of the Son of His love,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in whom we have redemption through His blood, the </a:t>
            </a:r>
            <a:r>
              <a:rPr lang="en-US" sz="2400" b="1" dirty="0">
                <a:solidFill>
                  <a:srgbClr val="FFFF00"/>
                </a:solidFill>
                <a:latin typeface="Calibri" panose="020F0502020204030204" pitchFamily="34" charset="0"/>
                <a:cs typeface="Calibri" panose="020F0502020204030204" pitchFamily="34" charset="0"/>
              </a:rPr>
              <a:t>forgiveness of sins</a:t>
            </a:r>
            <a:r>
              <a:rPr lang="en-US" sz="2400" b="1" dirty="0">
                <a:solidFill>
                  <a:schemeClr val="bg1"/>
                </a:solidFill>
                <a:latin typeface="Calibri" panose="020F0502020204030204" pitchFamily="34" charset="0"/>
                <a:cs typeface="Calibri" panose="020F0502020204030204" pitchFamily="34" charset="0"/>
              </a:rPr>
              <a:t>.        Col. 1:12-14</a:t>
            </a:r>
          </a:p>
        </p:txBody>
      </p:sp>
    </p:spTree>
    <p:extLst>
      <p:ext uri="{BB962C8B-B14F-4D97-AF65-F5344CB8AC3E}">
        <p14:creationId xmlns:p14="http://schemas.microsoft.com/office/powerpoint/2010/main" val="4241761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Filled with Knowledge</a:t>
            </a: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a:t>
            </a:r>
            <a:r>
              <a:rPr lang="en-US" sz="2400" b="1" dirty="0">
                <a:solidFill>
                  <a:srgbClr val="FFFF00"/>
                </a:solidFill>
                <a:latin typeface="Calibri" panose="020F0502020204030204" pitchFamily="34" charset="0"/>
                <a:cs typeface="Calibri" panose="020F0502020204030204" pitchFamily="34" charset="0"/>
              </a:rPr>
              <a:t>filled with the knowledge </a:t>
            </a:r>
            <a:r>
              <a:rPr lang="en-US" sz="2400" b="1" dirty="0">
                <a:solidFill>
                  <a:schemeClr val="bg1"/>
                </a:solidFill>
                <a:latin typeface="Calibri" panose="020F0502020204030204" pitchFamily="34" charset="0"/>
                <a:cs typeface="Calibri" panose="020F0502020204030204" pitchFamily="34" charset="0"/>
              </a:rPr>
              <a:t>of His will in all wisdom and spiritual understanding;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walk worthy of the Lord, fully pleasing Him, being fruitful in every good work and increasing in the knowledge of God;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strengthened with all might, according to His glorious power, for all patience and longsuffering with joy;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1915515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895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Filled with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Having Wisdom</a:t>
            </a: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a:t>
            </a:r>
            <a:r>
              <a:rPr lang="en-US" sz="2400" b="1" dirty="0">
                <a:solidFill>
                  <a:srgbClr val="FFFF00"/>
                </a:solidFill>
                <a:latin typeface="Calibri" panose="020F0502020204030204" pitchFamily="34" charset="0"/>
                <a:cs typeface="Calibri" panose="020F0502020204030204" pitchFamily="34" charset="0"/>
              </a:rPr>
              <a:t>in all wisdom</a:t>
            </a:r>
            <a:r>
              <a:rPr lang="en-US" sz="2400" b="1" dirty="0">
                <a:solidFill>
                  <a:schemeClr val="bg1"/>
                </a:solidFill>
                <a:latin typeface="Calibri" panose="020F0502020204030204" pitchFamily="34" charset="0"/>
                <a:cs typeface="Calibri" panose="020F0502020204030204" pitchFamily="34" charset="0"/>
              </a:rPr>
              <a:t> and spiritual understanding;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walk worthy of the Lord, fully pleasing Him, being fruitful in every good work and increasing in the knowledge of God;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strengthened with all might, according to His glorious power, for all patience and longsuffering with joy;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1896262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132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Filled with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Having Wisdom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Spiritual Understanding</a:t>
            </a: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in all wisdom and </a:t>
            </a:r>
            <a:r>
              <a:rPr lang="en-US" sz="2400" b="1" dirty="0">
                <a:solidFill>
                  <a:srgbClr val="FFFF00"/>
                </a:solidFill>
                <a:latin typeface="Calibri" panose="020F0502020204030204" pitchFamily="34" charset="0"/>
                <a:cs typeface="Calibri" panose="020F0502020204030204" pitchFamily="34" charset="0"/>
              </a:rPr>
              <a:t>spiritual understanding</a:t>
            </a:r>
            <a:r>
              <a:rPr lang="en-US" sz="2400" b="1" dirty="0">
                <a:solidFill>
                  <a:schemeClr val="bg1"/>
                </a:solidFill>
                <a:latin typeface="Calibri" panose="020F0502020204030204" pitchFamily="34" charset="0"/>
                <a:cs typeface="Calibri" panose="020F0502020204030204" pitchFamily="34" charset="0"/>
              </a:rPr>
              <a:t>;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walk worthy of the Lord, fully pleasing Him, being fruitful in every good work and increasing in the knowledge of God;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strengthened with all might, according to His glorious power, for all patience and longsuffering with joy;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2998942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1762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Filled with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Having Wisdom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Spiritual Understanding	</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Walk Worthy of the Lord</a:t>
            </a: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in all wisdom and spiritual understanding;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a:t>
            </a:r>
            <a:r>
              <a:rPr lang="en-US" sz="2400" b="1" dirty="0">
                <a:solidFill>
                  <a:srgbClr val="FFFF00"/>
                </a:solidFill>
                <a:latin typeface="Calibri" panose="020F0502020204030204" pitchFamily="34" charset="0"/>
                <a:cs typeface="Calibri" panose="020F0502020204030204" pitchFamily="34" charset="0"/>
              </a:rPr>
              <a:t>walk worthy of the Lord</a:t>
            </a:r>
            <a:r>
              <a:rPr lang="en-US" sz="2400" b="1" dirty="0">
                <a:solidFill>
                  <a:schemeClr val="bg1"/>
                </a:solidFill>
                <a:latin typeface="Calibri" panose="020F0502020204030204" pitchFamily="34" charset="0"/>
                <a:cs typeface="Calibri" panose="020F0502020204030204" pitchFamily="34" charset="0"/>
              </a:rPr>
              <a:t>, fully pleasing Him, being fruitful in every good work and increasing in the knowledge of God;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strengthened with all might, according to His glorious power, for all patience and longsuffering with joy;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559045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2195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Filled with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Having Wisdom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Spiritual Understanding	</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Walk Worthy of the Lord</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Fully Pleasing Him</a:t>
            </a: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in all wisdom and spiritual understanding;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walk worthy of the Lord, </a:t>
            </a:r>
            <a:r>
              <a:rPr lang="en-US" sz="2400" b="1" dirty="0">
                <a:solidFill>
                  <a:srgbClr val="FFFF00"/>
                </a:solidFill>
                <a:latin typeface="Calibri" panose="020F0502020204030204" pitchFamily="34" charset="0"/>
                <a:cs typeface="Calibri" panose="020F0502020204030204" pitchFamily="34" charset="0"/>
              </a:rPr>
              <a:t>fully pleasing Him,</a:t>
            </a:r>
            <a:r>
              <a:rPr lang="en-US" sz="2400" b="1" dirty="0">
                <a:solidFill>
                  <a:schemeClr val="bg1"/>
                </a:solidFill>
                <a:latin typeface="Calibri" panose="020F0502020204030204" pitchFamily="34" charset="0"/>
                <a:cs typeface="Calibri" panose="020F0502020204030204" pitchFamily="34" charset="0"/>
              </a:rPr>
              <a:t> being fruitful in every good work and increasing in the knowledge of God;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strengthened with all might, according to His glorious power, for all patience and longsuffering with joy;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2141004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262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Filled with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Having Wisdom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Spiritual Understanding	</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Walk Worthy of the Lord</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Fully Pleasing Him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Fruitful in Every Good Work</a:t>
            </a: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in all wisdom and spiritual understanding;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walk worthy of the Lord, fully pleasing Him, being </a:t>
            </a:r>
            <a:r>
              <a:rPr lang="en-US" sz="2400" b="1" dirty="0">
                <a:solidFill>
                  <a:srgbClr val="FFFF00"/>
                </a:solidFill>
                <a:latin typeface="Calibri" panose="020F0502020204030204" pitchFamily="34" charset="0"/>
                <a:cs typeface="Calibri" panose="020F0502020204030204" pitchFamily="34" charset="0"/>
              </a:rPr>
              <a:t>fruitful in every good work </a:t>
            </a:r>
            <a:r>
              <a:rPr lang="en-US" sz="2400" b="1" dirty="0">
                <a:solidFill>
                  <a:schemeClr val="bg1"/>
                </a:solidFill>
                <a:latin typeface="Calibri" panose="020F0502020204030204" pitchFamily="34" charset="0"/>
                <a:cs typeface="Calibri" panose="020F0502020204030204" pitchFamily="34" charset="0"/>
              </a:rPr>
              <a:t>and increasing in the knowledge of God;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strengthened with all might, according to His glorious power, for all patience and longsuffering with joy;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3908264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Text—Colossians 1:9-14</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524315"/>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in all wisdom and spiritual understanding; </a:t>
            </a:r>
          </a:p>
          <a:p>
            <a:pPr algn="just"/>
            <a:r>
              <a:rPr lang="en-US" sz="2400" b="1" dirty="0">
                <a:solidFill>
                  <a:schemeClr val="bg1"/>
                </a:solidFill>
                <a:latin typeface="Calibri" panose="020F0502020204030204" pitchFamily="34" charset="0"/>
                <a:cs typeface="Calibri" panose="020F0502020204030204" pitchFamily="34" charset="0"/>
              </a:rPr>
              <a:t>  10  that you may walk worthy of the Lord, fully pleasing Him, being fruitful in every good work and increasing in the knowledge of God; </a:t>
            </a:r>
          </a:p>
          <a:p>
            <a:pPr algn="just"/>
            <a:r>
              <a:rPr lang="en-US" sz="2400" b="1" dirty="0">
                <a:solidFill>
                  <a:schemeClr val="bg1"/>
                </a:solidFill>
                <a:latin typeface="Calibri" panose="020F0502020204030204" pitchFamily="34" charset="0"/>
                <a:cs typeface="Calibri" panose="020F0502020204030204" pitchFamily="34" charset="0"/>
              </a:rPr>
              <a:t>  11  strengthened with all might, according to His glorious power, for all patience and longsuffering with joy; </a:t>
            </a:r>
          </a:p>
          <a:p>
            <a:pPr algn="just"/>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of the inheritance of the saints in the light. </a:t>
            </a:r>
          </a:p>
          <a:p>
            <a:pPr algn="just"/>
            <a:r>
              <a:rPr lang="en-US" sz="2400" b="1" dirty="0">
                <a:solidFill>
                  <a:schemeClr val="bg1"/>
                </a:solidFill>
                <a:latin typeface="Calibri" panose="020F0502020204030204" pitchFamily="34" charset="0"/>
                <a:cs typeface="Calibri" panose="020F0502020204030204" pitchFamily="34" charset="0"/>
              </a:rPr>
              <a:t>  13 He has delivered us from the power of darkness and conveyed us into the kingdom of the Son of His love, </a:t>
            </a:r>
          </a:p>
          <a:p>
            <a:pPr algn="just"/>
            <a:r>
              <a:rPr lang="en-US" sz="2400" b="1" dirty="0">
                <a:solidFill>
                  <a:schemeClr val="bg1"/>
                </a:solidFill>
                <a:latin typeface="Calibri" panose="020F0502020204030204" pitchFamily="34" charset="0"/>
                <a:cs typeface="Calibri" panose="020F0502020204030204" pitchFamily="34" charset="0"/>
              </a:rPr>
              <a:t>  14  in whom we have redemption through His blood, the forgiveness of sins. </a:t>
            </a:r>
            <a:endParaRPr lang="en-US" sz="22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271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3495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Filled with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Having Wisdom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Spiritual Understanding	</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Walk Worthy of the Lord</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Fully Pleasing Him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Fruitful in Every Good Work</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Increasing in Knowledge</a:t>
            </a:r>
          </a:p>
          <a:p>
            <a:pPr marL="285750" indent="-285750" algn="l">
              <a:spcBef>
                <a:spcPts val="100"/>
              </a:spcBef>
              <a:spcAft>
                <a:spcPts val="400"/>
              </a:spcAft>
              <a:buClr>
                <a:schemeClr val="bg1"/>
              </a:buClr>
              <a:buFont typeface="Arial" panose="020B0604020202020204" pitchFamily="34" charset="0"/>
              <a:buChar char="•"/>
            </a:pP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in all wisdom and spiritual understanding;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walk worthy of the Lord, fully pleasing Him, being fruitful in every good work and</a:t>
            </a:r>
            <a:r>
              <a:rPr lang="en-US" sz="2400" b="1" dirty="0">
                <a:solidFill>
                  <a:srgbClr val="FFFF00"/>
                </a:solidFill>
                <a:latin typeface="Calibri" panose="020F0502020204030204" pitchFamily="34" charset="0"/>
                <a:cs typeface="Calibri" panose="020F0502020204030204" pitchFamily="34" charset="0"/>
              </a:rPr>
              <a:t> increasing in the knowledge of God</a:t>
            </a:r>
            <a:r>
              <a:rPr lang="en-US" sz="2400" b="1" dirty="0">
                <a:solidFill>
                  <a:schemeClr val="bg1"/>
                </a:solidFill>
                <a:latin typeface="Calibri" panose="020F0502020204030204" pitchFamily="34" charset="0"/>
                <a:cs typeface="Calibri" panose="020F0502020204030204" pitchFamily="34" charset="0"/>
              </a:rPr>
              <a:t>;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strengthened with all might, according to His glorious power, for all patience and longsuffering with joy;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2656605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3495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Filled with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Having Wisdom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Spiritual Understanding	</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Walk Worthy of the Lord</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Fully Pleasing Him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Fruitful in Every Good Work</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Increasing in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Strengthened with All Might</a:t>
            </a: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in all wisdom and spiritual understanding;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walk worthy of the Lord, fully pleasing Him, being fruitful in every good work and increasing in the knowledge of God;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a:t>
            </a:r>
            <a:r>
              <a:rPr lang="en-US" sz="2400" b="1" dirty="0">
                <a:solidFill>
                  <a:srgbClr val="FFFF00"/>
                </a:solidFill>
                <a:latin typeface="Calibri" panose="020F0502020204030204" pitchFamily="34" charset="0"/>
                <a:cs typeface="Calibri" panose="020F0502020204030204" pitchFamily="34" charset="0"/>
              </a:rPr>
              <a:t> strengthened with all might</a:t>
            </a:r>
            <a:r>
              <a:rPr lang="en-US" sz="2400" b="1" dirty="0">
                <a:solidFill>
                  <a:schemeClr val="bg1"/>
                </a:solidFill>
                <a:latin typeface="Calibri" panose="020F0502020204030204" pitchFamily="34" charset="0"/>
                <a:cs typeface="Calibri" panose="020F0502020204030204" pitchFamily="34" charset="0"/>
              </a:rPr>
              <a:t>, according to His glorious power, for all patience and longsuffering with joy;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273466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3929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Filled with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Having Wisdom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Spiritual Understanding	</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Walk Worthy of the Lord</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Fully Pleasing Him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Fruitful in Every Good Work</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Increasing in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Strengthened with All Might</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Empowered by His Power</a:t>
            </a: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in all wisdom and spiritual understanding;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walk worthy of the Lord, fully pleasing Him, being fruitful in every good work and increasing in the knowledge of God;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strengthened with all might, </a:t>
            </a:r>
            <a:r>
              <a:rPr lang="en-US" sz="2400" b="1" dirty="0">
                <a:solidFill>
                  <a:srgbClr val="FFFF00"/>
                </a:solidFill>
                <a:latin typeface="Calibri" panose="020F0502020204030204" pitchFamily="34" charset="0"/>
                <a:cs typeface="Calibri" panose="020F0502020204030204" pitchFamily="34" charset="0"/>
              </a:rPr>
              <a:t>according to His glorious power, </a:t>
            </a:r>
            <a:r>
              <a:rPr lang="en-US" sz="2400" b="1" dirty="0">
                <a:solidFill>
                  <a:schemeClr val="bg1"/>
                </a:solidFill>
                <a:latin typeface="Calibri" panose="020F0502020204030204" pitchFamily="34" charset="0"/>
                <a:cs typeface="Calibri" panose="020F0502020204030204" pitchFamily="34" charset="0"/>
              </a:rPr>
              <a:t>for all patience and longsuffering with joy;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3648527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43627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Filled with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Having Wisdom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Spiritual Understanding	</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Walk Worthy of the Lord</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Fully Pleasing Him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Fruitful in Every Good Work</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Increasing in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Strengthened with All Might</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Empowered by His Power</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Patient and Longsuffering</a:t>
            </a: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in all wisdom and spiritual understanding;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walk worthy of the Lord, fully pleasing Him, being fruitful in every good work and increasing in the knowledge of God;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strengthened with all might, according to His glorious power, for </a:t>
            </a:r>
            <a:r>
              <a:rPr lang="en-US" sz="2400" b="1" dirty="0">
                <a:solidFill>
                  <a:srgbClr val="FFFF00"/>
                </a:solidFill>
                <a:latin typeface="Calibri" panose="020F0502020204030204" pitchFamily="34" charset="0"/>
                <a:cs typeface="Calibri" panose="020F0502020204030204" pitchFamily="34" charset="0"/>
              </a:rPr>
              <a:t>all patience and longsuffering </a:t>
            </a:r>
            <a:r>
              <a:rPr lang="en-US" sz="2400" b="1" dirty="0">
                <a:solidFill>
                  <a:schemeClr val="bg1"/>
                </a:solidFill>
                <a:latin typeface="Calibri" panose="020F0502020204030204" pitchFamily="34" charset="0"/>
                <a:cs typeface="Calibri" panose="020F0502020204030204" pitchFamily="34" charset="0"/>
              </a:rPr>
              <a:t>with joy;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653909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Paul’s Prayer for </a:t>
            </a:r>
            <a:r>
              <a:rPr lang="en-US" sz="39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4" name="Text Box 3">
            <a:extLst>
              <a:ext uri="{FF2B5EF4-FFF2-40B4-BE49-F238E27FC236}">
                <a16:creationId xmlns:a16="http://schemas.microsoft.com/office/drawing/2014/main" id="{48CDBE20-1882-48C4-ABEE-F8F9BFF08101}"/>
              </a:ext>
            </a:extLst>
          </p:cNvPr>
          <p:cNvSpPr txBox="1">
            <a:spLocks noChangeArrowheads="1"/>
          </p:cNvSpPr>
          <p:nvPr/>
        </p:nvSpPr>
        <p:spPr bwMode="auto">
          <a:xfrm>
            <a:off x="609603" y="1646991"/>
            <a:ext cx="4082459" cy="4796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Filled with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Having Wisdom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Spiritual Understanding	</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Walk Worthy of the Lord</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Fully Pleasing Him</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Fruitful in Every Good Work</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Increasing in Knowledge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Strengthened with All Might</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Empowered by His Power</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Patient and Longsuffering</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Serving With Joy</a:t>
            </a:r>
          </a:p>
        </p:txBody>
      </p:sp>
      <p:sp>
        <p:nvSpPr>
          <p:cNvPr id="6" name="TextBox 5">
            <a:extLst>
              <a:ext uri="{FF2B5EF4-FFF2-40B4-BE49-F238E27FC236}">
                <a16:creationId xmlns:a16="http://schemas.microsoft.com/office/drawing/2014/main" id="{3E4BD237-9101-4B3D-A799-09B5689E89BC}"/>
              </a:ext>
            </a:extLst>
          </p:cNvPr>
          <p:cNvSpPr txBox="1"/>
          <p:nvPr/>
        </p:nvSpPr>
        <p:spPr>
          <a:xfrm>
            <a:off x="4987632" y="1611084"/>
            <a:ext cx="6594765" cy="4832092"/>
          </a:xfrm>
          <a:prstGeom prst="rect">
            <a:avLst/>
          </a:prstGeom>
          <a:noFill/>
          <a:ln w="38100">
            <a:solidFill>
              <a:schemeClr val="bg1"/>
            </a:solidFill>
          </a:ln>
        </p:spPr>
        <p:txBody>
          <a:bodyPr wrap="square" rtlCol="0">
            <a:spAutoFit/>
          </a:bodyPr>
          <a:lstStyle/>
          <a:p>
            <a:pPr algn="just">
              <a:spcAft>
                <a:spcPts val="800"/>
              </a:spcAft>
            </a:pPr>
            <a:r>
              <a:rPr lang="en-US" sz="2400" b="1" dirty="0">
                <a:solidFill>
                  <a:schemeClr val="bg1"/>
                </a:solidFill>
                <a:latin typeface="Calibri" panose="020F0502020204030204" pitchFamily="34" charset="0"/>
                <a:cs typeface="Calibri" panose="020F0502020204030204" pitchFamily="34" charset="0"/>
              </a:rPr>
              <a:t>  9  For this reason we also, since the day we heard it, do not cease to pray for you, and to ask that you may be filled with the knowledge of His will in all wisdom and spiritual understanding;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10  that you may walk worthy of the Lord, fully pleasing Him, being fruitful in every good work and increasing in the knowledge of God;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11  strengthened with all might, according to His glorious power, for all patience and longsuffering </a:t>
            </a:r>
            <a:r>
              <a:rPr lang="en-US" sz="2400" b="1" dirty="0">
                <a:solidFill>
                  <a:srgbClr val="FFFF00"/>
                </a:solidFill>
                <a:latin typeface="Calibri" panose="020F0502020204030204" pitchFamily="34" charset="0"/>
                <a:cs typeface="Calibri" panose="020F0502020204030204" pitchFamily="34" charset="0"/>
              </a:rPr>
              <a:t>with joy</a:t>
            </a:r>
            <a:r>
              <a:rPr lang="en-US" sz="2400" b="1" dirty="0">
                <a:solidFill>
                  <a:schemeClr val="bg1"/>
                </a:solidFill>
                <a:latin typeface="Calibri" panose="020F0502020204030204" pitchFamily="34" charset="0"/>
                <a:cs typeface="Calibri" panose="020F0502020204030204" pitchFamily="34" charset="0"/>
              </a:rPr>
              <a:t>; </a:t>
            </a:r>
          </a:p>
          <a:p>
            <a:pPr algn="just">
              <a:spcAft>
                <a:spcPts val="8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 . .         	Col. 1:9-12</a:t>
            </a:r>
            <a:endParaRPr lang="en-US" sz="2400" dirty="0"/>
          </a:p>
        </p:txBody>
      </p:sp>
    </p:spTree>
    <p:extLst>
      <p:ext uri="{BB962C8B-B14F-4D97-AF65-F5344CB8AC3E}">
        <p14:creationId xmlns:p14="http://schemas.microsoft.com/office/powerpoint/2010/main" val="1890085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sz="4200" dirty="0"/>
              <a:t>Being Conveyed into the Kingdom</a:t>
            </a:r>
            <a:endParaRPr sz="4200"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261492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3900" dirty="0">
                <a:solidFill>
                  <a:schemeClr val="bg1"/>
                </a:solidFill>
                <a:latin typeface="Cambria" panose="02040503050406030204" pitchFamily="18" charset="0"/>
                <a:ea typeface="Cambria" panose="02040503050406030204" pitchFamily="18" charset="0"/>
                <a:cs typeface="Calibri" panose="020F0502020204030204" pitchFamily="34" charset="0"/>
              </a:rPr>
              <a:t>Introduction:  Praying for the Church</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794333" y="1615615"/>
            <a:ext cx="10589986" cy="2277547"/>
          </a:xfrm>
          <a:prstGeom prst="rect">
            <a:avLst/>
          </a:prstGeom>
          <a:noFill/>
        </p:spPr>
        <p:txBody>
          <a:bodyPr wrap="square" rtlCol="0">
            <a:spAutoFit/>
          </a:bodyPr>
          <a:lstStyle/>
          <a:p>
            <a:pPr marL="342900" lvl="3" indent="-342900" algn="just">
              <a:spcAft>
                <a:spcPts val="12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Paul often prayed for Christians</a:t>
            </a:r>
          </a:p>
          <a:p>
            <a:pPr marL="342900" lvl="3" indent="-342900" algn="just">
              <a:spcAft>
                <a:spcPts val="12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We ought to pray often for each other</a:t>
            </a:r>
          </a:p>
          <a:p>
            <a:pPr marL="342900" lvl="3" indent="-342900" algn="just">
              <a:spcAft>
                <a:spcPts val="12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What was his prayer for every Christian in the church?</a:t>
            </a:r>
            <a:endParaRPr lang="en-US" altLang="en-US" sz="2800" b="1" dirty="0">
              <a:solidFill>
                <a:srgbClr val="FFFF00"/>
              </a:solidFill>
              <a:latin typeface="Calibri" panose="020F0502020204030204" pitchFamily="34" charset="0"/>
              <a:cs typeface="Calibri" panose="020F0502020204030204" pitchFamily="34" charset="0"/>
            </a:endParaRPr>
          </a:p>
          <a:p>
            <a:pPr marL="342900" lvl="3" indent="-342900" algn="just">
              <a:spcAft>
                <a:spcPts val="1200"/>
              </a:spcAft>
              <a:buClr>
                <a:schemeClr val="bg1"/>
              </a:buClr>
              <a:buFont typeface="Arial" panose="020B0604020202020204" pitchFamily="34" charset="0"/>
              <a:buChar char="•"/>
            </a:pPr>
            <a:r>
              <a:rPr lang="en-US" altLang="en-US" sz="2800" b="1" dirty="0">
                <a:solidFill>
                  <a:srgbClr val="FFFF00"/>
                </a:solidFill>
                <a:latin typeface="Calibri" panose="020F0502020204030204" pitchFamily="34" charset="0"/>
                <a:cs typeface="Calibri" panose="020F0502020204030204" pitchFamily="34" charset="0"/>
              </a:rPr>
              <a:t>What should our prayer be for every Christian at Palm Beach Lakes?</a:t>
            </a:r>
          </a:p>
        </p:txBody>
      </p:sp>
    </p:spTree>
    <p:extLst>
      <p:ext uri="{BB962C8B-B14F-4D97-AF65-F5344CB8AC3E}">
        <p14:creationId xmlns:p14="http://schemas.microsoft.com/office/powerpoint/2010/main" val="1745901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at </a:t>
            </a:r>
            <a:r>
              <a:rPr lang="en-US" sz="40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p>
        </p:txBody>
      </p:sp>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4184060" cy="895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The Father Has Qualified Us</a:t>
            </a:r>
          </a:p>
          <a:p>
            <a:pPr marL="285750" indent="-285750" algn="l">
              <a:spcBef>
                <a:spcPts val="100"/>
              </a:spcBef>
              <a:spcAft>
                <a:spcPts val="400"/>
              </a:spcAft>
              <a:buClr>
                <a:schemeClr val="bg1"/>
              </a:buClr>
              <a:buFont typeface="Arial" panose="020B0604020202020204" pitchFamily="34" charset="0"/>
              <a:buChar char="•"/>
            </a:pP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E0AA3DAD-44FD-4C89-92E7-32D5CD80101D}"/>
              </a:ext>
            </a:extLst>
          </p:cNvPr>
          <p:cNvSpPr txBox="1"/>
          <p:nvPr/>
        </p:nvSpPr>
        <p:spPr>
          <a:xfrm>
            <a:off x="4978396" y="1611084"/>
            <a:ext cx="6594765" cy="3354765"/>
          </a:xfrm>
          <a:prstGeom prst="rect">
            <a:avLst/>
          </a:prstGeom>
          <a:noFill/>
          <a:ln w="38100">
            <a:solidFill>
              <a:schemeClr val="bg1"/>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giving thanks to </a:t>
            </a:r>
            <a:r>
              <a:rPr lang="en-US" sz="2400" b="1" dirty="0">
                <a:solidFill>
                  <a:srgbClr val="FFFF00"/>
                </a:solidFill>
                <a:latin typeface="Calibri" panose="020F0502020204030204" pitchFamily="34" charset="0"/>
                <a:cs typeface="Calibri" panose="020F0502020204030204" pitchFamily="34" charset="0"/>
              </a:rPr>
              <a:t>the Father who has qualified us</a:t>
            </a:r>
            <a:r>
              <a:rPr lang="en-US" sz="2400" b="1" dirty="0">
                <a:solidFill>
                  <a:schemeClr val="bg1"/>
                </a:solidFill>
                <a:latin typeface="Calibri" panose="020F0502020204030204" pitchFamily="34" charset="0"/>
                <a:cs typeface="Calibri" panose="020F0502020204030204" pitchFamily="34" charset="0"/>
              </a:rPr>
              <a:t> to be partakers of the inheritance of the saints in the light.</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He has delivered us from the power of darkness and conveyed us into the kingdom of the Son of His love,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in whom we have redemption through His blood, the forgiveness of sins.        Col. 1:12-14</a:t>
            </a:r>
          </a:p>
        </p:txBody>
      </p:sp>
    </p:spTree>
    <p:extLst>
      <p:ext uri="{BB962C8B-B14F-4D97-AF65-F5344CB8AC3E}">
        <p14:creationId xmlns:p14="http://schemas.microsoft.com/office/powerpoint/2010/main" val="1984133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at </a:t>
            </a:r>
            <a:r>
              <a:rPr lang="en-US" sz="40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p>
        </p:txBody>
      </p:sp>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4184060" cy="895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Father Has Qualified Us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To be Partakers</a:t>
            </a: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E0AA3DAD-44FD-4C89-92E7-32D5CD80101D}"/>
              </a:ext>
            </a:extLst>
          </p:cNvPr>
          <p:cNvSpPr txBox="1"/>
          <p:nvPr/>
        </p:nvSpPr>
        <p:spPr>
          <a:xfrm>
            <a:off x="4978396" y="1611084"/>
            <a:ext cx="6594765" cy="3354765"/>
          </a:xfrm>
          <a:prstGeom prst="rect">
            <a:avLst/>
          </a:prstGeom>
          <a:noFill/>
          <a:ln w="38100">
            <a:solidFill>
              <a:schemeClr val="bg1"/>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a:t>
            </a:r>
            <a:r>
              <a:rPr lang="en-US" sz="2400" b="1" dirty="0">
                <a:solidFill>
                  <a:srgbClr val="FFFF00"/>
                </a:solidFill>
                <a:latin typeface="Calibri" panose="020F0502020204030204" pitchFamily="34" charset="0"/>
                <a:cs typeface="Calibri" panose="020F0502020204030204" pitchFamily="34" charset="0"/>
              </a:rPr>
              <a:t>to be partakers </a:t>
            </a:r>
            <a:r>
              <a:rPr lang="en-US" sz="2400" b="1" dirty="0">
                <a:solidFill>
                  <a:schemeClr val="bg1"/>
                </a:solidFill>
                <a:latin typeface="Calibri" panose="020F0502020204030204" pitchFamily="34" charset="0"/>
                <a:cs typeface="Calibri" panose="020F0502020204030204" pitchFamily="34" charset="0"/>
              </a:rPr>
              <a:t>of the inheritance of the saints in the light.</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He has delivered us from the power of darkness and conveyed us into the kingdom of the Son of His love,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in whom we have redemption through His blood, the forgiveness of sins.        Col. 1:12-14</a:t>
            </a:r>
          </a:p>
        </p:txBody>
      </p:sp>
    </p:spTree>
    <p:extLst>
      <p:ext uri="{BB962C8B-B14F-4D97-AF65-F5344CB8AC3E}">
        <p14:creationId xmlns:p14="http://schemas.microsoft.com/office/powerpoint/2010/main" val="3335625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at </a:t>
            </a:r>
            <a:r>
              <a:rPr lang="en-US" sz="40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p>
        </p:txBody>
      </p:sp>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4184060" cy="132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Father Has Qualified Us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Partakers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Of His Inheritance</a:t>
            </a: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E0AA3DAD-44FD-4C89-92E7-32D5CD80101D}"/>
              </a:ext>
            </a:extLst>
          </p:cNvPr>
          <p:cNvSpPr txBox="1"/>
          <p:nvPr/>
        </p:nvSpPr>
        <p:spPr>
          <a:xfrm>
            <a:off x="4978396" y="1611084"/>
            <a:ext cx="6594765" cy="3354765"/>
          </a:xfrm>
          <a:prstGeom prst="rect">
            <a:avLst/>
          </a:prstGeom>
          <a:noFill/>
          <a:ln w="38100">
            <a:solidFill>
              <a:schemeClr val="bg1"/>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a:t>
            </a:r>
            <a:r>
              <a:rPr lang="en-US" sz="2400" b="1" dirty="0">
                <a:solidFill>
                  <a:srgbClr val="FFFF00"/>
                </a:solidFill>
                <a:latin typeface="Calibri" panose="020F0502020204030204" pitchFamily="34" charset="0"/>
                <a:cs typeface="Calibri" panose="020F0502020204030204" pitchFamily="34" charset="0"/>
              </a:rPr>
              <a:t>of the inheritance </a:t>
            </a:r>
            <a:r>
              <a:rPr lang="en-US" sz="2400" b="1" dirty="0">
                <a:solidFill>
                  <a:schemeClr val="bg1"/>
                </a:solidFill>
                <a:latin typeface="Calibri" panose="020F0502020204030204" pitchFamily="34" charset="0"/>
                <a:cs typeface="Calibri" panose="020F0502020204030204" pitchFamily="34" charset="0"/>
              </a:rPr>
              <a:t>of the saints in the light.</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He has delivered us from the power of darkness and conveyed us into the kingdom of the Son of His love,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in whom we have redemption through His blood, the forgiveness of sins.        Col. 1:12-14</a:t>
            </a:r>
          </a:p>
        </p:txBody>
      </p:sp>
    </p:spTree>
    <p:extLst>
      <p:ext uri="{BB962C8B-B14F-4D97-AF65-F5344CB8AC3E}">
        <p14:creationId xmlns:p14="http://schemas.microsoft.com/office/powerpoint/2010/main" val="1457969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at </a:t>
            </a:r>
            <a:r>
              <a:rPr lang="en-US" sz="40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p>
        </p:txBody>
      </p:sp>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4184060" cy="1762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Father Has Qualified Us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Partakers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Of His Inheritance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To be Saints</a:t>
            </a: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E0AA3DAD-44FD-4C89-92E7-32D5CD80101D}"/>
              </a:ext>
            </a:extLst>
          </p:cNvPr>
          <p:cNvSpPr txBox="1"/>
          <p:nvPr/>
        </p:nvSpPr>
        <p:spPr>
          <a:xfrm>
            <a:off x="4978396" y="1611084"/>
            <a:ext cx="6594765" cy="3354765"/>
          </a:xfrm>
          <a:prstGeom prst="rect">
            <a:avLst/>
          </a:prstGeom>
          <a:noFill/>
          <a:ln w="38100">
            <a:solidFill>
              <a:schemeClr val="bg1"/>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of the inheritance </a:t>
            </a:r>
            <a:r>
              <a:rPr lang="en-US" sz="2400" b="1" dirty="0">
                <a:solidFill>
                  <a:srgbClr val="FFFF00"/>
                </a:solidFill>
                <a:latin typeface="Calibri" panose="020F0502020204030204" pitchFamily="34" charset="0"/>
                <a:cs typeface="Calibri" panose="020F0502020204030204" pitchFamily="34" charset="0"/>
              </a:rPr>
              <a:t>of the saints </a:t>
            </a:r>
            <a:r>
              <a:rPr lang="en-US" sz="2400" b="1" dirty="0">
                <a:solidFill>
                  <a:schemeClr val="bg1"/>
                </a:solidFill>
                <a:latin typeface="Calibri" panose="020F0502020204030204" pitchFamily="34" charset="0"/>
                <a:cs typeface="Calibri" panose="020F0502020204030204" pitchFamily="34" charset="0"/>
              </a:rPr>
              <a:t>in the light.</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He has delivered us from the power of darkness and conveyed us into the kingdom of the Son of His love,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in whom we have redemption through His blood, the forgiveness of sins.        Col. 1:12-14</a:t>
            </a:r>
          </a:p>
        </p:txBody>
      </p:sp>
    </p:spTree>
    <p:extLst>
      <p:ext uri="{BB962C8B-B14F-4D97-AF65-F5344CB8AC3E}">
        <p14:creationId xmlns:p14="http://schemas.microsoft.com/office/powerpoint/2010/main" val="4187961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at </a:t>
            </a:r>
            <a:r>
              <a:rPr lang="en-US" sz="40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p>
        </p:txBody>
      </p:sp>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4184060" cy="2195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Father Has Qualified Us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Partakers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Of His Inheritance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Saints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To be in the Light</a:t>
            </a: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E0AA3DAD-44FD-4C89-92E7-32D5CD80101D}"/>
              </a:ext>
            </a:extLst>
          </p:cNvPr>
          <p:cNvSpPr txBox="1"/>
          <p:nvPr/>
        </p:nvSpPr>
        <p:spPr>
          <a:xfrm>
            <a:off x="4978396" y="1611084"/>
            <a:ext cx="6594765" cy="3354765"/>
          </a:xfrm>
          <a:prstGeom prst="rect">
            <a:avLst/>
          </a:prstGeom>
          <a:noFill/>
          <a:ln w="38100">
            <a:solidFill>
              <a:schemeClr val="bg1"/>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of the inheritance of the saints </a:t>
            </a:r>
            <a:r>
              <a:rPr lang="en-US" sz="2400" b="1" dirty="0">
                <a:solidFill>
                  <a:srgbClr val="FFFF00"/>
                </a:solidFill>
                <a:latin typeface="Calibri" panose="020F0502020204030204" pitchFamily="34" charset="0"/>
                <a:cs typeface="Calibri" panose="020F0502020204030204" pitchFamily="34" charset="0"/>
              </a:rPr>
              <a:t>in the light.</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He has delivered us from the power of darkness and conveyed us into the kingdom of the Son of His love,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in whom we have redemption through His blood, the forgiveness of sins.        Col. 1:12-14</a:t>
            </a:r>
          </a:p>
        </p:txBody>
      </p:sp>
    </p:spTree>
    <p:extLst>
      <p:ext uri="{BB962C8B-B14F-4D97-AF65-F5344CB8AC3E}">
        <p14:creationId xmlns:p14="http://schemas.microsoft.com/office/powerpoint/2010/main" val="563144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at </a:t>
            </a:r>
            <a:r>
              <a:rPr lang="en-US" sz="4000" dirty="0" err="1">
                <a:solidFill>
                  <a:schemeClr val="bg1"/>
                </a:solidFill>
                <a:latin typeface="Cambria" panose="02040503050406030204" pitchFamily="18" charset="0"/>
                <a:ea typeface="Cambria" panose="02040503050406030204" pitchFamily="18" charset="0"/>
                <a:cs typeface="Calibri" panose="020F0502020204030204" pitchFamily="34" charset="0"/>
              </a:rPr>
              <a:t>Colosse</a:t>
            </a: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 &amp; PBL</a:t>
            </a:r>
          </a:p>
        </p:txBody>
      </p:sp>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4184060" cy="262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Father Has Qualified Us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Partakers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Of His Inheritance</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Saints</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To be in the Light</a:t>
            </a:r>
          </a:p>
          <a:p>
            <a:pPr marL="285750" indent="-285750" algn="l">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Delivered from Darkness</a:t>
            </a:r>
            <a:endParaRPr lang="en-US" alt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E0AA3DAD-44FD-4C89-92E7-32D5CD80101D}"/>
              </a:ext>
            </a:extLst>
          </p:cNvPr>
          <p:cNvSpPr txBox="1"/>
          <p:nvPr/>
        </p:nvSpPr>
        <p:spPr>
          <a:xfrm>
            <a:off x="4978396" y="1611084"/>
            <a:ext cx="6594765" cy="3354765"/>
          </a:xfrm>
          <a:prstGeom prst="rect">
            <a:avLst/>
          </a:prstGeom>
          <a:noFill/>
          <a:ln w="38100">
            <a:solidFill>
              <a:schemeClr val="bg1"/>
            </a:solidFill>
          </a:ln>
        </p:spPr>
        <p:txBody>
          <a:bodyPr wrap="square" rtlCol="0">
            <a:spAutoFit/>
          </a:bodyPr>
          <a:lstStyle/>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12 giving thanks to the Father who has qualified us to be partakers of the inheritance of the saints in the light.</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13 He has </a:t>
            </a:r>
            <a:r>
              <a:rPr lang="en-US" sz="2400" b="1" dirty="0">
                <a:solidFill>
                  <a:srgbClr val="FFFF00"/>
                </a:solidFill>
                <a:latin typeface="Calibri" panose="020F0502020204030204" pitchFamily="34" charset="0"/>
                <a:cs typeface="Calibri" panose="020F0502020204030204" pitchFamily="34" charset="0"/>
              </a:rPr>
              <a:t>delivered us from </a:t>
            </a:r>
            <a:r>
              <a:rPr lang="en-US" sz="2400" b="1" dirty="0">
                <a:solidFill>
                  <a:schemeClr val="bg1"/>
                </a:solidFill>
                <a:latin typeface="Calibri" panose="020F0502020204030204" pitchFamily="34" charset="0"/>
                <a:cs typeface="Calibri" panose="020F0502020204030204" pitchFamily="34" charset="0"/>
              </a:rPr>
              <a:t>the power of </a:t>
            </a:r>
            <a:r>
              <a:rPr lang="en-US" sz="2400" b="1" dirty="0">
                <a:solidFill>
                  <a:srgbClr val="FFFF00"/>
                </a:solidFill>
                <a:latin typeface="Calibri" panose="020F0502020204030204" pitchFamily="34" charset="0"/>
                <a:cs typeface="Calibri" panose="020F0502020204030204" pitchFamily="34" charset="0"/>
              </a:rPr>
              <a:t>darkness</a:t>
            </a:r>
            <a:r>
              <a:rPr lang="en-US" sz="2400" b="1" dirty="0">
                <a:solidFill>
                  <a:schemeClr val="bg1"/>
                </a:solidFill>
                <a:latin typeface="Calibri" panose="020F0502020204030204" pitchFamily="34" charset="0"/>
                <a:cs typeface="Calibri" panose="020F0502020204030204" pitchFamily="34" charset="0"/>
              </a:rPr>
              <a:t> and conveyed us into the kingdom of the Son of His love, </a:t>
            </a:r>
          </a:p>
          <a:p>
            <a:pPr algn="just">
              <a:spcAft>
                <a:spcPts val="1200"/>
              </a:spcAft>
            </a:pPr>
            <a:r>
              <a:rPr lang="en-US" sz="2400" b="1" dirty="0">
                <a:solidFill>
                  <a:schemeClr val="bg1"/>
                </a:solidFill>
                <a:latin typeface="Calibri" panose="020F0502020204030204" pitchFamily="34" charset="0"/>
                <a:cs typeface="Calibri" panose="020F0502020204030204" pitchFamily="34" charset="0"/>
              </a:rPr>
              <a:t>  14  in whom we have redemption through His blood, the forgiveness of sins.        Col. 1:12-14</a:t>
            </a:r>
          </a:p>
        </p:txBody>
      </p:sp>
    </p:spTree>
    <p:extLst>
      <p:ext uri="{BB962C8B-B14F-4D97-AF65-F5344CB8AC3E}">
        <p14:creationId xmlns:p14="http://schemas.microsoft.com/office/powerpoint/2010/main" val="4050084438"/>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504</Words>
  <Application>Microsoft Office PowerPoint</Application>
  <PresentationFormat>Widescreen</PresentationFormat>
  <Paragraphs>237</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Cambria</vt:lpstr>
      <vt:lpstr>Office Theme</vt:lpstr>
      <vt:lpstr>Paul’s Prayer for the Colossians and PBL</vt:lpstr>
      <vt:lpstr>Text—Colossians 1:9-14</vt:lpstr>
      <vt:lpstr>Introduction:  Praying for the Church</vt:lpstr>
      <vt:lpstr>The Church at Colosse &amp; PBL</vt:lpstr>
      <vt:lpstr>The Church at Colosse &amp; PBL</vt:lpstr>
      <vt:lpstr>The Church at Colosse &amp; PBL</vt:lpstr>
      <vt:lpstr>The Church at Colosse &amp; PBL</vt:lpstr>
      <vt:lpstr>The Church at Colosse &amp; PBL</vt:lpstr>
      <vt:lpstr>The Church at Colosse &amp; PBL</vt:lpstr>
      <vt:lpstr>The Church at Colosse &amp; PBL</vt:lpstr>
      <vt:lpstr>The Church at Colosse &amp; PBL</vt:lpstr>
      <vt:lpstr>The Church at Colosse &amp; PBL</vt:lpstr>
      <vt:lpstr>The Church at Colosse &amp; PBL</vt:lpstr>
      <vt:lpstr>Paul’s Prayer for Colosse &amp; PBL</vt:lpstr>
      <vt:lpstr>Paul’s Prayer for Colosse &amp; PBL</vt:lpstr>
      <vt:lpstr>Paul’s Prayer for Colosse &amp; PBL</vt:lpstr>
      <vt:lpstr>Paul’s Prayer for Colosse &amp; PBL</vt:lpstr>
      <vt:lpstr>Paul’s Prayer for Colosse &amp; PBL</vt:lpstr>
      <vt:lpstr>Paul’s Prayer for Colosse &amp; PBL</vt:lpstr>
      <vt:lpstr>Paul’s Prayer for Colosse &amp; PBL</vt:lpstr>
      <vt:lpstr>Paul’s Prayer for Colosse &amp; PBL</vt:lpstr>
      <vt:lpstr>Paul’s Prayer for Colosse &amp; PBL</vt:lpstr>
      <vt:lpstr>Paul’s Prayer for Colosse &amp; PBL</vt:lpstr>
      <vt:lpstr>Paul’s Prayer for Colosse &amp; PBL</vt:lpstr>
      <vt:lpstr>Being Conveyed into the Kingdom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279</cp:revision>
  <cp:lastPrinted>2019-06-23T12:37:25Z</cp:lastPrinted>
  <dcterms:modified xsi:type="dcterms:W3CDTF">2019-06-24T14:21:21Z</dcterms:modified>
</cp:coreProperties>
</file>