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7"/>
  </p:notesMasterIdLst>
  <p:sldIdLst>
    <p:sldId id="1440" r:id="rId2"/>
    <p:sldId id="1445" r:id="rId3"/>
    <p:sldId id="1998" r:id="rId4"/>
    <p:sldId id="1999" r:id="rId5"/>
    <p:sldId id="1958" r:id="rId6"/>
    <p:sldId id="1959" r:id="rId7"/>
    <p:sldId id="1960" r:id="rId8"/>
    <p:sldId id="1961" r:id="rId9"/>
    <p:sldId id="1962" r:id="rId10"/>
    <p:sldId id="1969" r:id="rId11"/>
    <p:sldId id="1963" r:id="rId12"/>
    <p:sldId id="1965" r:id="rId13"/>
    <p:sldId id="1966" r:id="rId14"/>
    <p:sldId id="2000" r:id="rId15"/>
    <p:sldId id="1970" r:id="rId16"/>
    <p:sldId id="1971" r:id="rId17"/>
    <p:sldId id="1972" r:id="rId18"/>
    <p:sldId id="1981" r:id="rId19"/>
    <p:sldId id="1982" r:id="rId20"/>
    <p:sldId id="1983" r:id="rId21"/>
    <p:sldId id="1984" r:id="rId22"/>
    <p:sldId id="1985" r:id="rId23"/>
    <p:sldId id="1986" r:id="rId24"/>
    <p:sldId id="1987" r:id="rId25"/>
    <p:sldId id="1992" r:id="rId26"/>
  </p:sldIdLst>
  <p:sldSz cx="12192000" cy="6858000"/>
  <p:notesSz cx="7023100" cy="93091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31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7" autoAdjust="0"/>
    <p:restoredTop sz="94638" autoAdjust="0"/>
  </p:normalViewPr>
  <p:slideViewPr>
    <p:cSldViewPr snapToGrid="0">
      <p:cViewPr varScale="1">
        <p:scale>
          <a:sx n="110" d="100"/>
          <a:sy n="110" d="100"/>
        </p:scale>
        <p:origin x="378" y="108"/>
      </p:cViewPr>
      <p:guideLst>
        <p:guide orient="horz" pos="2160"/>
        <p:guide pos="3312"/>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131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9575" y="698500"/>
            <a:ext cx="6205538" cy="34909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2310" y="4421823"/>
            <a:ext cx="5618480" cy="4189095"/>
          </a:xfrm>
          <a:prstGeom prst="rect">
            <a:avLst/>
          </a:prstGeom>
          <a:noFill/>
          <a:ln>
            <a:noFill/>
          </a:ln>
        </p:spPr>
        <p:txBody>
          <a:bodyPr spcFirstLastPara="1" wrap="square" lIns="93299" tIns="93299" rIns="93299" bIns="93299"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861284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78136" y="4306679"/>
            <a:ext cx="5425086" cy="4080011"/>
          </a:xfrm>
          <a:prstGeom prst="rect">
            <a:avLst/>
          </a:prstGeom>
        </p:spPr>
        <p:txBody>
          <a:bodyPr spcFirstLastPara="1" wrap="square" lIns="90538" tIns="90538" rIns="90538" bIns="9053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89180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78136" y="4306679"/>
            <a:ext cx="5425086" cy="4080011"/>
          </a:xfrm>
          <a:prstGeom prst="rect">
            <a:avLst/>
          </a:prstGeom>
        </p:spPr>
        <p:txBody>
          <a:bodyPr spcFirstLastPara="1" wrap="square" lIns="90538" tIns="90538" rIns="90538" bIns="9053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294662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78136" y="4306679"/>
            <a:ext cx="5425086" cy="4080011"/>
          </a:xfrm>
          <a:prstGeom prst="rect">
            <a:avLst/>
          </a:prstGeom>
        </p:spPr>
        <p:txBody>
          <a:bodyPr spcFirstLastPara="1" wrap="square" lIns="90538" tIns="90538" rIns="90538" bIns="9053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44937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78136" y="4306679"/>
            <a:ext cx="5425086" cy="4080011"/>
          </a:xfrm>
          <a:prstGeom prst="rect">
            <a:avLst/>
          </a:prstGeom>
        </p:spPr>
        <p:txBody>
          <a:bodyPr spcFirstLastPara="1" wrap="square" lIns="90538" tIns="90538" rIns="90538" bIns="9053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715993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78136" y="4306679"/>
            <a:ext cx="5425086" cy="4080011"/>
          </a:xfrm>
          <a:prstGeom prst="rect">
            <a:avLst/>
          </a:prstGeom>
        </p:spPr>
        <p:txBody>
          <a:bodyPr spcFirstLastPara="1" wrap="square" lIns="90538" tIns="90538" rIns="90538" bIns="9053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54228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78136" y="4306679"/>
            <a:ext cx="5425086" cy="4080011"/>
          </a:xfrm>
          <a:prstGeom prst="rect">
            <a:avLst/>
          </a:prstGeom>
        </p:spPr>
        <p:txBody>
          <a:bodyPr spcFirstLastPara="1" wrap="square" lIns="90538" tIns="90538" rIns="90538" bIns="9053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56489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78136" y="4306679"/>
            <a:ext cx="5425086" cy="4080011"/>
          </a:xfrm>
          <a:prstGeom prst="rect">
            <a:avLst/>
          </a:prstGeom>
        </p:spPr>
        <p:txBody>
          <a:bodyPr spcFirstLastPara="1" wrap="square" lIns="90538" tIns="90538" rIns="90538" bIns="9053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246226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78136" y="4306679"/>
            <a:ext cx="5425086" cy="4080011"/>
          </a:xfrm>
          <a:prstGeom prst="rect">
            <a:avLst/>
          </a:prstGeom>
        </p:spPr>
        <p:txBody>
          <a:bodyPr spcFirstLastPara="1" wrap="square" lIns="90538" tIns="90538" rIns="90538" bIns="9053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407119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78136" y="4306679"/>
            <a:ext cx="5425086" cy="4080011"/>
          </a:xfrm>
          <a:prstGeom prst="rect">
            <a:avLst/>
          </a:prstGeom>
        </p:spPr>
        <p:txBody>
          <a:bodyPr spcFirstLastPara="1" wrap="square" lIns="90538" tIns="90538" rIns="90538" bIns="9053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646079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78136" y="4306679"/>
            <a:ext cx="5425086" cy="4080011"/>
          </a:xfrm>
          <a:prstGeom prst="rect">
            <a:avLst/>
          </a:prstGeom>
        </p:spPr>
        <p:txBody>
          <a:bodyPr spcFirstLastPara="1" wrap="square" lIns="90538" tIns="90538" rIns="90538" bIns="9053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69359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78136" y="4306679"/>
            <a:ext cx="5425086" cy="4080011"/>
          </a:xfrm>
          <a:prstGeom prst="rect">
            <a:avLst/>
          </a:prstGeom>
        </p:spPr>
        <p:txBody>
          <a:bodyPr spcFirstLastPara="1" wrap="square" lIns="90538" tIns="90538" rIns="90538" bIns="9053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135634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78136" y="4306679"/>
            <a:ext cx="5425086" cy="4080011"/>
          </a:xfrm>
          <a:prstGeom prst="rect">
            <a:avLst/>
          </a:prstGeom>
        </p:spPr>
        <p:txBody>
          <a:bodyPr spcFirstLastPara="1" wrap="square" lIns="90538" tIns="90538" rIns="90538" bIns="9053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733511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78136" y="4306679"/>
            <a:ext cx="5425086" cy="4080011"/>
          </a:xfrm>
          <a:prstGeom prst="rect">
            <a:avLst/>
          </a:prstGeom>
        </p:spPr>
        <p:txBody>
          <a:bodyPr spcFirstLastPara="1" wrap="square" lIns="90538" tIns="90538" rIns="90538" bIns="9053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132356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78136" y="4306679"/>
            <a:ext cx="5425086" cy="4080011"/>
          </a:xfrm>
          <a:prstGeom prst="rect">
            <a:avLst/>
          </a:prstGeom>
        </p:spPr>
        <p:txBody>
          <a:bodyPr spcFirstLastPara="1" wrap="square" lIns="90538" tIns="90538" rIns="90538" bIns="9053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047125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78136" y="4306679"/>
            <a:ext cx="5425086" cy="4080011"/>
          </a:xfrm>
          <a:prstGeom prst="rect">
            <a:avLst/>
          </a:prstGeom>
        </p:spPr>
        <p:txBody>
          <a:bodyPr spcFirstLastPara="1" wrap="square" lIns="90538" tIns="90538" rIns="90538" bIns="9053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968153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78136" y="4306679"/>
            <a:ext cx="5425086" cy="4080011"/>
          </a:xfrm>
          <a:prstGeom prst="rect">
            <a:avLst/>
          </a:prstGeom>
        </p:spPr>
        <p:txBody>
          <a:bodyPr spcFirstLastPara="1" wrap="square" lIns="90538" tIns="90538" rIns="90538" bIns="9053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398925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4:notes"/>
          <p:cNvSpPr txBox="1">
            <a:spLocks noGrp="1"/>
          </p:cNvSpPr>
          <p:nvPr>
            <p:ph type="body" idx="1"/>
          </p:nvPr>
        </p:nvSpPr>
        <p:spPr>
          <a:xfrm>
            <a:off x="678136" y="4306679"/>
            <a:ext cx="5425086" cy="4080011"/>
          </a:xfrm>
          <a:prstGeom prst="rect">
            <a:avLst/>
          </a:prstGeom>
        </p:spPr>
        <p:txBody>
          <a:bodyPr spcFirstLastPara="1" wrap="square" lIns="90538" tIns="90538" rIns="90538" bIns="90538" anchor="t" anchorCtr="0">
            <a:noAutofit/>
          </a:bodyPr>
          <a:lstStyle/>
          <a:p>
            <a:pPr marL="0" indent="0">
              <a:buNone/>
            </a:pPr>
            <a:endParaRPr/>
          </a:p>
        </p:txBody>
      </p:sp>
      <p:sp>
        <p:nvSpPr>
          <p:cNvPr id="96" name="Google Shape;96;p4:notes"/>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04458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78136" y="4306679"/>
            <a:ext cx="5425086" cy="4080011"/>
          </a:xfrm>
          <a:prstGeom prst="rect">
            <a:avLst/>
          </a:prstGeom>
        </p:spPr>
        <p:txBody>
          <a:bodyPr spcFirstLastPara="1" wrap="square" lIns="90538" tIns="90538" rIns="90538" bIns="9053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51097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78136" y="4306679"/>
            <a:ext cx="5425086" cy="4080011"/>
          </a:xfrm>
          <a:prstGeom prst="rect">
            <a:avLst/>
          </a:prstGeom>
        </p:spPr>
        <p:txBody>
          <a:bodyPr spcFirstLastPara="1" wrap="square" lIns="90538" tIns="90538" rIns="90538" bIns="9053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959767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78136" y="4306679"/>
            <a:ext cx="5425086" cy="4080011"/>
          </a:xfrm>
          <a:prstGeom prst="rect">
            <a:avLst/>
          </a:prstGeom>
        </p:spPr>
        <p:txBody>
          <a:bodyPr spcFirstLastPara="1" wrap="square" lIns="90538" tIns="90538" rIns="90538" bIns="9053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833408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78136" y="4306679"/>
            <a:ext cx="5425086" cy="4080011"/>
          </a:xfrm>
          <a:prstGeom prst="rect">
            <a:avLst/>
          </a:prstGeom>
        </p:spPr>
        <p:txBody>
          <a:bodyPr spcFirstLastPara="1" wrap="square" lIns="90538" tIns="90538" rIns="90538" bIns="9053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553244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78136" y="4306679"/>
            <a:ext cx="5425086" cy="4080011"/>
          </a:xfrm>
          <a:prstGeom prst="rect">
            <a:avLst/>
          </a:prstGeom>
        </p:spPr>
        <p:txBody>
          <a:bodyPr spcFirstLastPara="1" wrap="square" lIns="90538" tIns="90538" rIns="90538" bIns="9053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459772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78136" y="4306679"/>
            <a:ext cx="5425086" cy="4080011"/>
          </a:xfrm>
          <a:prstGeom prst="rect">
            <a:avLst/>
          </a:prstGeom>
        </p:spPr>
        <p:txBody>
          <a:bodyPr spcFirstLastPara="1" wrap="square" lIns="90538" tIns="90538" rIns="90538" bIns="9053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912828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78136" y="4306679"/>
            <a:ext cx="5425086" cy="4080011"/>
          </a:xfrm>
          <a:prstGeom prst="rect">
            <a:avLst/>
          </a:prstGeom>
        </p:spPr>
        <p:txBody>
          <a:bodyPr spcFirstLastPara="1" wrap="square" lIns="90538" tIns="90538" rIns="90538" bIns="9053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647917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3046" y="0"/>
            <a:ext cx="12188955" cy="6858000"/>
          </a:xfrm>
          <a:prstGeom prst="rect">
            <a:avLst/>
          </a:prstGeom>
          <a:noFill/>
          <a:ln>
            <a:noFill/>
          </a:ln>
        </p:spPr>
      </p:pic>
      <p:sp>
        <p:nvSpPr>
          <p:cNvPr id="13" name="Google Shape;13;p2"/>
          <p:cNvSpPr txBox="1">
            <a:spLocks noGrp="1"/>
          </p:cNvSpPr>
          <p:nvPr>
            <p:ph type="ctrTitle"/>
          </p:nvPr>
        </p:nvSpPr>
        <p:spPr>
          <a:xfrm>
            <a:off x="365760" y="310896"/>
            <a:ext cx="11430000" cy="2798064"/>
          </a:xfrm>
          <a:prstGeom prst="rect">
            <a:avLst/>
          </a:prstGeom>
          <a:noFill/>
          <a:ln>
            <a:noFill/>
          </a:ln>
        </p:spPr>
        <p:txBody>
          <a:bodyPr spcFirstLastPara="1" wrap="square" lIns="91425" tIns="45700" rIns="91425" bIns="45700" anchor="t" anchorCtr="1"/>
          <a:lstStyle>
            <a:lvl1pPr lvl="0" algn="ctr">
              <a:lnSpc>
                <a:spcPct val="90000"/>
              </a:lnSpc>
              <a:spcBef>
                <a:spcPts val="0"/>
              </a:spcBef>
              <a:spcAft>
                <a:spcPts val="0"/>
              </a:spcAft>
              <a:buClr>
                <a:schemeClr val="lt1"/>
              </a:buClr>
              <a:buSzPts val="7000"/>
              <a:buFont typeface="Cambria"/>
              <a:buNone/>
              <a:defRPr sz="700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6867525" y="6117336"/>
            <a:ext cx="5111115" cy="740664"/>
          </a:xfrm>
          <a:prstGeom prst="rect">
            <a:avLst/>
          </a:prstGeom>
          <a:noFill/>
          <a:ln>
            <a:noFill/>
          </a:ln>
        </p:spPr>
        <p:txBody>
          <a:bodyPr spcFirstLastPara="1" wrap="square" lIns="91425" tIns="45700" rIns="91425" bIns="45700" anchor="ctr" anchorCtr="0"/>
          <a:lstStyle>
            <a:lvl1pPr lvl="0" algn="ctr">
              <a:lnSpc>
                <a:spcPct val="90000"/>
              </a:lnSpc>
              <a:spcBef>
                <a:spcPts val="1000"/>
              </a:spcBef>
              <a:spcAft>
                <a:spcPts val="0"/>
              </a:spcAft>
              <a:buClr>
                <a:schemeClr val="lt1"/>
              </a:buClr>
              <a:buSzPts val="3000"/>
              <a:buNone/>
              <a:defRPr sz="3000" b="1">
                <a:solidFill>
                  <a:schemeClr val="lt1"/>
                </a:solidFill>
                <a:latin typeface="Calibri"/>
                <a:ea typeface="Calibri"/>
                <a:cs typeface="Calibri"/>
                <a:sym typeface="Calibri"/>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chemeClr val="lt1"/>
        </a:solidFill>
        <a:effectLst/>
      </p:bgPr>
    </p:bg>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blip>
          <a:srcRect/>
          <a:stretch/>
        </p:blipFill>
        <p:spPr>
          <a:xfrm>
            <a:off x="1524" y="0"/>
            <a:ext cx="12188952" cy="6858000"/>
          </a:xfrm>
          <a:prstGeom prst="rect">
            <a:avLst/>
          </a:prstGeom>
          <a:noFill/>
          <a:ln>
            <a:noFill/>
          </a:ln>
        </p:spPr>
      </p:pic>
      <p:sp>
        <p:nvSpPr>
          <p:cNvPr id="17" name="Google Shape;17;p3"/>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lt1"/>
              </a:buClr>
              <a:buSzPts val="4400"/>
              <a:buFont typeface="Cambria"/>
              <a:buNone/>
              <a:defRPr b="1">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3"/>
          <p:cNvSpPr txBox="1">
            <a:spLocks noGrp="1"/>
          </p:cNvSpPr>
          <p:nvPr>
            <p:ph type="body" idx="1"/>
          </p:nvPr>
        </p:nvSpPr>
        <p:spPr>
          <a:xfrm>
            <a:off x="540774" y="1780469"/>
            <a:ext cx="11282013" cy="4698989"/>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chemeClr val="lt1"/>
              </a:buClr>
              <a:buSzPts val="2800"/>
              <a:buChar char="•"/>
              <a:defRPr b="1">
                <a:solidFill>
                  <a:schemeClr val="lt1"/>
                </a:solidFill>
              </a:defRPr>
            </a:lvl1pPr>
            <a:lvl2pPr marL="914400" lvl="1" indent="-406400" algn="l">
              <a:lnSpc>
                <a:spcPct val="90000"/>
              </a:lnSpc>
              <a:spcBef>
                <a:spcPts val="500"/>
              </a:spcBef>
              <a:spcAft>
                <a:spcPts val="0"/>
              </a:spcAft>
              <a:buClr>
                <a:schemeClr val="lt1"/>
              </a:buClr>
              <a:buSzPts val="2800"/>
              <a:buChar char="•"/>
              <a:defRPr sz="2800" b="1">
                <a:solidFill>
                  <a:schemeClr val="lt1"/>
                </a:solidFill>
              </a:defRPr>
            </a:lvl2pPr>
            <a:lvl3pPr marL="1371600" lvl="2" indent="-355600" algn="l">
              <a:lnSpc>
                <a:spcPct val="90000"/>
              </a:lnSpc>
              <a:spcBef>
                <a:spcPts val="500"/>
              </a:spcBef>
              <a:spcAft>
                <a:spcPts val="0"/>
              </a:spcAft>
              <a:buClr>
                <a:schemeClr val="lt1"/>
              </a:buClr>
              <a:buSzPts val="2000"/>
              <a:buChar char="•"/>
              <a:defRPr b="1">
                <a:solidFill>
                  <a:schemeClr val="lt1"/>
                </a:solidFill>
              </a:defRPr>
            </a:lvl3pPr>
            <a:lvl4pPr marL="1828800" lvl="3" indent="-342900" algn="l">
              <a:lnSpc>
                <a:spcPct val="90000"/>
              </a:lnSpc>
              <a:spcBef>
                <a:spcPts val="500"/>
              </a:spcBef>
              <a:spcAft>
                <a:spcPts val="0"/>
              </a:spcAft>
              <a:buClr>
                <a:schemeClr val="lt1"/>
              </a:buClr>
              <a:buSzPts val="1800"/>
              <a:buChar char="•"/>
              <a:defRPr b="1">
                <a:solidFill>
                  <a:schemeClr val="lt1"/>
                </a:solidFill>
              </a:defRPr>
            </a:lvl4pPr>
            <a:lvl5pPr marL="2286000" lvl="4" indent="-342900" algn="l">
              <a:lnSpc>
                <a:spcPct val="90000"/>
              </a:lnSpc>
              <a:spcBef>
                <a:spcPts val="500"/>
              </a:spcBef>
              <a:spcAft>
                <a:spcPts val="0"/>
              </a:spcAft>
              <a:buClr>
                <a:schemeClr val="lt1"/>
              </a:buClr>
              <a:buSzPts val="1800"/>
              <a:buChar char="•"/>
              <a:defRPr b="1">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 name="Google Shape;35;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3" name="Google Shape;53;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4" name="Google Shape;5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0" name="Google Shape;60;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1" name="Google Shape;6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366574" y="385367"/>
            <a:ext cx="11430000" cy="1671718"/>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7000"/>
              <a:buFont typeface="Cambria"/>
              <a:buNone/>
            </a:pPr>
            <a:r>
              <a:rPr lang="en-US" sz="6000" b="1" dirty="0"/>
              <a:t>Paul’s Prayer for the Colossians</a:t>
            </a:r>
            <a:br>
              <a:rPr lang="en-US" sz="6000" b="1" dirty="0"/>
            </a:br>
            <a:r>
              <a:rPr lang="en-US" sz="6000" b="1" dirty="0"/>
              <a:t>and PBL</a:t>
            </a:r>
            <a:endParaRPr sz="5400" dirty="0"/>
          </a:p>
        </p:txBody>
      </p:sp>
      <p:sp>
        <p:nvSpPr>
          <p:cNvPr id="81" name="Google Shape;81;p13"/>
          <p:cNvSpPr txBox="1">
            <a:spLocks noGrp="1"/>
          </p:cNvSpPr>
          <p:nvPr>
            <p:ph type="subTitle" idx="1"/>
          </p:nvPr>
        </p:nvSpPr>
        <p:spPr>
          <a:xfrm>
            <a:off x="7409089" y="6113695"/>
            <a:ext cx="4548187" cy="744305"/>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3000"/>
              <a:buNone/>
            </a:pPr>
            <a:r>
              <a:rPr lang="en-US" sz="3200" dirty="0"/>
              <a:t>Col. 1:9-14</a:t>
            </a:r>
            <a:endParaRPr sz="3200" dirty="0"/>
          </a:p>
        </p:txBody>
      </p:sp>
    </p:spTree>
    <p:extLst>
      <p:ext uri="{BB962C8B-B14F-4D97-AF65-F5344CB8AC3E}">
        <p14:creationId xmlns:p14="http://schemas.microsoft.com/office/powerpoint/2010/main" val="1443615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49678" y="452284"/>
            <a:ext cx="8843614" cy="1151204"/>
          </a:xfrm>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The Church at </a:t>
            </a:r>
            <a:r>
              <a:rPr lang="en-US" sz="4000" dirty="0" err="1">
                <a:solidFill>
                  <a:schemeClr val="bg1"/>
                </a:solidFill>
                <a:latin typeface="Cambria" panose="02040503050406030204" pitchFamily="18" charset="0"/>
                <a:ea typeface="Cambria" panose="02040503050406030204" pitchFamily="18" charset="0"/>
                <a:cs typeface="Calibri" panose="020F0502020204030204" pitchFamily="34" charset="0"/>
              </a:rPr>
              <a:t>Colosse</a:t>
            </a: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 &amp; PBL</a:t>
            </a:r>
          </a:p>
        </p:txBody>
      </p:sp>
      <p:sp>
        <p:nvSpPr>
          <p:cNvPr id="4" name="Text Box 3">
            <a:extLst>
              <a:ext uri="{FF2B5EF4-FFF2-40B4-BE49-F238E27FC236}">
                <a16:creationId xmlns:a16="http://schemas.microsoft.com/office/drawing/2014/main" id="{E980009D-6C36-4D86-9B47-A8E93161D6AB}"/>
              </a:ext>
            </a:extLst>
          </p:cNvPr>
          <p:cNvSpPr txBox="1">
            <a:spLocks noChangeArrowheads="1"/>
          </p:cNvSpPr>
          <p:nvPr/>
        </p:nvSpPr>
        <p:spPr bwMode="auto">
          <a:xfrm>
            <a:off x="618849" y="1611084"/>
            <a:ext cx="4184060" cy="30623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The Father Has Qualified Us</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To be Partakers</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Of His Inheritance</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To be Saints</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To be in the Light</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Delivered from Darkness</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rgbClr val="FFFF00"/>
                </a:solidFill>
                <a:latin typeface="Calibri" panose="020F0502020204030204" pitchFamily="34" charset="0"/>
                <a:cs typeface="Calibri" panose="020F0502020204030204" pitchFamily="34" charset="0"/>
              </a:rPr>
              <a:t>Delivered-Power of Darkness</a:t>
            </a:r>
          </a:p>
        </p:txBody>
      </p:sp>
      <p:sp>
        <p:nvSpPr>
          <p:cNvPr id="5" name="TextBox 4">
            <a:extLst>
              <a:ext uri="{FF2B5EF4-FFF2-40B4-BE49-F238E27FC236}">
                <a16:creationId xmlns:a16="http://schemas.microsoft.com/office/drawing/2014/main" id="{E0AA3DAD-44FD-4C89-92E7-32D5CD80101D}"/>
              </a:ext>
            </a:extLst>
          </p:cNvPr>
          <p:cNvSpPr txBox="1"/>
          <p:nvPr/>
        </p:nvSpPr>
        <p:spPr>
          <a:xfrm>
            <a:off x="4978396" y="1611084"/>
            <a:ext cx="6594765" cy="3354765"/>
          </a:xfrm>
          <a:prstGeom prst="rect">
            <a:avLst/>
          </a:prstGeom>
          <a:noFill/>
          <a:ln w="38100">
            <a:solidFill>
              <a:schemeClr val="bg1"/>
            </a:solidFill>
          </a:ln>
        </p:spPr>
        <p:txBody>
          <a:bodyPr wrap="square" rtlCol="0">
            <a:spAutoFit/>
          </a:bodyPr>
          <a:lstStyle/>
          <a:p>
            <a:pPr algn="just">
              <a:spcAft>
                <a:spcPts val="1200"/>
              </a:spcAft>
            </a:pPr>
            <a:r>
              <a:rPr lang="en-US" sz="2400" b="1" dirty="0">
                <a:solidFill>
                  <a:schemeClr val="bg1"/>
                </a:solidFill>
                <a:latin typeface="Calibri" panose="020F0502020204030204" pitchFamily="34" charset="0"/>
                <a:cs typeface="Calibri" panose="020F0502020204030204" pitchFamily="34" charset="0"/>
              </a:rPr>
              <a:t>  12 giving thanks to the Father who has qualified us to be partakers of the inheritance of the saints in the light.</a:t>
            </a:r>
          </a:p>
          <a:p>
            <a:pPr algn="just">
              <a:spcAft>
                <a:spcPts val="1200"/>
              </a:spcAft>
            </a:pPr>
            <a:r>
              <a:rPr lang="en-US" sz="2400" b="1" dirty="0">
                <a:solidFill>
                  <a:schemeClr val="bg1"/>
                </a:solidFill>
                <a:latin typeface="Calibri" panose="020F0502020204030204" pitchFamily="34" charset="0"/>
                <a:cs typeface="Calibri" panose="020F0502020204030204" pitchFamily="34" charset="0"/>
              </a:rPr>
              <a:t>  13 He has </a:t>
            </a:r>
            <a:r>
              <a:rPr lang="en-US" sz="2400" b="1" dirty="0">
                <a:solidFill>
                  <a:srgbClr val="FFFF00"/>
                </a:solidFill>
                <a:latin typeface="Calibri" panose="020F0502020204030204" pitchFamily="34" charset="0"/>
                <a:cs typeface="Calibri" panose="020F0502020204030204" pitchFamily="34" charset="0"/>
              </a:rPr>
              <a:t>delivered</a:t>
            </a:r>
            <a:r>
              <a:rPr lang="en-US" sz="2400" b="1" dirty="0">
                <a:solidFill>
                  <a:schemeClr val="bg1"/>
                </a:solidFill>
                <a:latin typeface="Calibri" panose="020F0502020204030204" pitchFamily="34" charset="0"/>
                <a:cs typeface="Calibri" panose="020F0502020204030204" pitchFamily="34" charset="0"/>
              </a:rPr>
              <a:t> us from </a:t>
            </a:r>
            <a:r>
              <a:rPr lang="en-US" sz="2400" b="1" dirty="0">
                <a:solidFill>
                  <a:srgbClr val="FFFF00"/>
                </a:solidFill>
                <a:latin typeface="Calibri" panose="020F0502020204030204" pitchFamily="34" charset="0"/>
                <a:cs typeface="Calibri" panose="020F0502020204030204" pitchFamily="34" charset="0"/>
              </a:rPr>
              <a:t>the power of darkness</a:t>
            </a:r>
            <a:r>
              <a:rPr lang="en-US" sz="2400" b="1" dirty="0">
                <a:solidFill>
                  <a:schemeClr val="bg1"/>
                </a:solidFill>
                <a:latin typeface="Calibri" panose="020F0502020204030204" pitchFamily="34" charset="0"/>
                <a:cs typeface="Calibri" panose="020F0502020204030204" pitchFamily="34" charset="0"/>
              </a:rPr>
              <a:t> and conveyed us into the kingdom of the Son of His love, </a:t>
            </a:r>
          </a:p>
          <a:p>
            <a:pPr algn="just">
              <a:spcAft>
                <a:spcPts val="1200"/>
              </a:spcAft>
            </a:pPr>
            <a:r>
              <a:rPr lang="en-US" sz="2400" b="1" dirty="0">
                <a:solidFill>
                  <a:schemeClr val="bg1"/>
                </a:solidFill>
                <a:latin typeface="Calibri" panose="020F0502020204030204" pitchFamily="34" charset="0"/>
                <a:cs typeface="Calibri" panose="020F0502020204030204" pitchFamily="34" charset="0"/>
              </a:rPr>
              <a:t>  14  in whom we have redemption through His blood, the forgiveness of sins.        Col. 1:12-14</a:t>
            </a:r>
          </a:p>
        </p:txBody>
      </p:sp>
    </p:spTree>
    <p:extLst>
      <p:ext uri="{BB962C8B-B14F-4D97-AF65-F5344CB8AC3E}">
        <p14:creationId xmlns:p14="http://schemas.microsoft.com/office/powerpoint/2010/main" val="710232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49678" y="452284"/>
            <a:ext cx="8843614" cy="1151204"/>
          </a:xfrm>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The Church at </a:t>
            </a:r>
            <a:r>
              <a:rPr lang="en-US" sz="4000" dirty="0" err="1">
                <a:solidFill>
                  <a:schemeClr val="bg1"/>
                </a:solidFill>
                <a:latin typeface="Cambria" panose="02040503050406030204" pitchFamily="18" charset="0"/>
                <a:ea typeface="Cambria" panose="02040503050406030204" pitchFamily="18" charset="0"/>
                <a:cs typeface="Calibri" panose="020F0502020204030204" pitchFamily="34" charset="0"/>
              </a:rPr>
              <a:t>Colosse</a:t>
            </a: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 &amp; PBL</a:t>
            </a:r>
          </a:p>
        </p:txBody>
      </p:sp>
      <p:sp>
        <p:nvSpPr>
          <p:cNvPr id="4" name="Text Box 3">
            <a:extLst>
              <a:ext uri="{FF2B5EF4-FFF2-40B4-BE49-F238E27FC236}">
                <a16:creationId xmlns:a16="http://schemas.microsoft.com/office/drawing/2014/main" id="{E980009D-6C36-4D86-9B47-A8E93161D6AB}"/>
              </a:ext>
            </a:extLst>
          </p:cNvPr>
          <p:cNvSpPr txBox="1">
            <a:spLocks noChangeArrowheads="1"/>
          </p:cNvSpPr>
          <p:nvPr/>
        </p:nvSpPr>
        <p:spPr bwMode="auto">
          <a:xfrm>
            <a:off x="618849" y="1611084"/>
            <a:ext cx="4184060" cy="34958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The Father Has Qualified Us</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To be Partakers</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Of His Inheritance</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To be Saints</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To be in the Light</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Delivered from Darkness</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Delivered-Power of Darkness</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rgbClr val="FFFF00"/>
                </a:solidFill>
                <a:latin typeface="Calibri" panose="020F0502020204030204" pitchFamily="34" charset="0"/>
                <a:cs typeface="Calibri" panose="020F0502020204030204" pitchFamily="34" charset="0"/>
              </a:rPr>
              <a:t>Conveyed into the Kingdom</a:t>
            </a:r>
          </a:p>
        </p:txBody>
      </p:sp>
      <p:sp>
        <p:nvSpPr>
          <p:cNvPr id="5" name="TextBox 4">
            <a:extLst>
              <a:ext uri="{FF2B5EF4-FFF2-40B4-BE49-F238E27FC236}">
                <a16:creationId xmlns:a16="http://schemas.microsoft.com/office/drawing/2014/main" id="{E0AA3DAD-44FD-4C89-92E7-32D5CD80101D}"/>
              </a:ext>
            </a:extLst>
          </p:cNvPr>
          <p:cNvSpPr txBox="1"/>
          <p:nvPr/>
        </p:nvSpPr>
        <p:spPr>
          <a:xfrm>
            <a:off x="4978396" y="1611084"/>
            <a:ext cx="6594765" cy="3354765"/>
          </a:xfrm>
          <a:prstGeom prst="rect">
            <a:avLst/>
          </a:prstGeom>
          <a:noFill/>
          <a:ln w="38100">
            <a:solidFill>
              <a:schemeClr val="bg1"/>
            </a:solidFill>
          </a:ln>
        </p:spPr>
        <p:txBody>
          <a:bodyPr wrap="square" rtlCol="0">
            <a:spAutoFit/>
          </a:bodyPr>
          <a:lstStyle/>
          <a:p>
            <a:pPr algn="just">
              <a:spcAft>
                <a:spcPts val="1200"/>
              </a:spcAft>
            </a:pPr>
            <a:r>
              <a:rPr lang="en-US" sz="2400" b="1" dirty="0">
                <a:solidFill>
                  <a:schemeClr val="bg1"/>
                </a:solidFill>
                <a:latin typeface="Calibri" panose="020F0502020204030204" pitchFamily="34" charset="0"/>
                <a:cs typeface="Calibri" panose="020F0502020204030204" pitchFamily="34" charset="0"/>
              </a:rPr>
              <a:t>  12 giving thanks to the Father who has qualified us to be partakers of the inheritance of the saints in the light.</a:t>
            </a:r>
          </a:p>
          <a:p>
            <a:pPr algn="just">
              <a:spcAft>
                <a:spcPts val="1200"/>
              </a:spcAft>
            </a:pPr>
            <a:r>
              <a:rPr lang="en-US" sz="2400" b="1" dirty="0">
                <a:solidFill>
                  <a:schemeClr val="bg1"/>
                </a:solidFill>
                <a:latin typeface="Calibri" panose="020F0502020204030204" pitchFamily="34" charset="0"/>
                <a:cs typeface="Calibri" panose="020F0502020204030204" pitchFamily="34" charset="0"/>
              </a:rPr>
              <a:t>  13 He has delivered us from the power of darkness and </a:t>
            </a:r>
            <a:r>
              <a:rPr lang="en-US" sz="2400" b="1" dirty="0">
                <a:solidFill>
                  <a:srgbClr val="FFFF00"/>
                </a:solidFill>
                <a:latin typeface="Calibri" panose="020F0502020204030204" pitchFamily="34" charset="0"/>
                <a:cs typeface="Calibri" panose="020F0502020204030204" pitchFamily="34" charset="0"/>
              </a:rPr>
              <a:t>conveyed us into the kingdom </a:t>
            </a:r>
            <a:r>
              <a:rPr lang="en-US" sz="2400" b="1" dirty="0">
                <a:solidFill>
                  <a:schemeClr val="bg1"/>
                </a:solidFill>
                <a:latin typeface="Calibri" panose="020F0502020204030204" pitchFamily="34" charset="0"/>
                <a:cs typeface="Calibri" panose="020F0502020204030204" pitchFamily="34" charset="0"/>
              </a:rPr>
              <a:t>of the Son of His love, </a:t>
            </a:r>
          </a:p>
          <a:p>
            <a:pPr algn="just">
              <a:spcAft>
                <a:spcPts val="1200"/>
              </a:spcAft>
            </a:pPr>
            <a:r>
              <a:rPr lang="en-US" sz="2400" b="1" dirty="0">
                <a:solidFill>
                  <a:schemeClr val="bg1"/>
                </a:solidFill>
                <a:latin typeface="Calibri" panose="020F0502020204030204" pitchFamily="34" charset="0"/>
                <a:cs typeface="Calibri" panose="020F0502020204030204" pitchFamily="34" charset="0"/>
              </a:rPr>
              <a:t>  14  in whom we have redemption through His blood, the forgiveness of sins.        Col. 1:12-14</a:t>
            </a:r>
          </a:p>
        </p:txBody>
      </p:sp>
    </p:spTree>
    <p:extLst>
      <p:ext uri="{BB962C8B-B14F-4D97-AF65-F5344CB8AC3E}">
        <p14:creationId xmlns:p14="http://schemas.microsoft.com/office/powerpoint/2010/main" val="3153298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49678" y="452284"/>
            <a:ext cx="8843614" cy="1151204"/>
          </a:xfrm>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The Church at </a:t>
            </a:r>
            <a:r>
              <a:rPr lang="en-US" sz="4000" dirty="0" err="1">
                <a:solidFill>
                  <a:schemeClr val="bg1"/>
                </a:solidFill>
                <a:latin typeface="Cambria" panose="02040503050406030204" pitchFamily="18" charset="0"/>
                <a:ea typeface="Cambria" panose="02040503050406030204" pitchFamily="18" charset="0"/>
                <a:cs typeface="Calibri" panose="020F0502020204030204" pitchFamily="34" charset="0"/>
              </a:rPr>
              <a:t>Colosse</a:t>
            </a: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 &amp; PBL</a:t>
            </a:r>
          </a:p>
        </p:txBody>
      </p:sp>
      <p:sp>
        <p:nvSpPr>
          <p:cNvPr id="4" name="Text Box 3">
            <a:extLst>
              <a:ext uri="{FF2B5EF4-FFF2-40B4-BE49-F238E27FC236}">
                <a16:creationId xmlns:a16="http://schemas.microsoft.com/office/drawing/2014/main" id="{E980009D-6C36-4D86-9B47-A8E93161D6AB}"/>
              </a:ext>
            </a:extLst>
          </p:cNvPr>
          <p:cNvSpPr txBox="1">
            <a:spLocks noChangeArrowheads="1"/>
          </p:cNvSpPr>
          <p:nvPr/>
        </p:nvSpPr>
        <p:spPr bwMode="auto">
          <a:xfrm>
            <a:off x="618849" y="1611084"/>
            <a:ext cx="4184060" cy="3929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The Father Has Qualified Us</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To be Partakers</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Of His Inheritance</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To be Saints</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To be in the Light</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Delivered from Darkness</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Delivered-Power of Darkness</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Conveyed into the Kingdom</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rgbClr val="FFFF00"/>
                </a:solidFill>
                <a:latin typeface="Calibri" panose="020F0502020204030204" pitchFamily="34" charset="0"/>
                <a:cs typeface="Calibri" panose="020F0502020204030204" pitchFamily="34" charset="0"/>
              </a:rPr>
              <a:t>Redeemed by His Blood</a:t>
            </a:r>
          </a:p>
        </p:txBody>
      </p:sp>
      <p:sp>
        <p:nvSpPr>
          <p:cNvPr id="5" name="TextBox 4">
            <a:extLst>
              <a:ext uri="{FF2B5EF4-FFF2-40B4-BE49-F238E27FC236}">
                <a16:creationId xmlns:a16="http://schemas.microsoft.com/office/drawing/2014/main" id="{E0AA3DAD-44FD-4C89-92E7-32D5CD80101D}"/>
              </a:ext>
            </a:extLst>
          </p:cNvPr>
          <p:cNvSpPr txBox="1"/>
          <p:nvPr/>
        </p:nvSpPr>
        <p:spPr>
          <a:xfrm>
            <a:off x="4978396" y="1611084"/>
            <a:ext cx="6594765" cy="3354765"/>
          </a:xfrm>
          <a:prstGeom prst="rect">
            <a:avLst/>
          </a:prstGeom>
          <a:noFill/>
          <a:ln w="38100">
            <a:solidFill>
              <a:schemeClr val="bg1"/>
            </a:solidFill>
          </a:ln>
        </p:spPr>
        <p:txBody>
          <a:bodyPr wrap="square" rtlCol="0">
            <a:spAutoFit/>
          </a:bodyPr>
          <a:lstStyle/>
          <a:p>
            <a:pPr algn="just">
              <a:spcAft>
                <a:spcPts val="1200"/>
              </a:spcAft>
            </a:pPr>
            <a:r>
              <a:rPr lang="en-US" sz="2400" b="1" dirty="0">
                <a:solidFill>
                  <a:schemeClr val="bg1"/>
                </a:solidFill>
                <a:latin typeface="Calibri" panose="020F0502020204030204" pitchFamily="34" charset="0"/>
                <a:cs typeface="Calibri" panose="020F0502020204030204" pitchFamily="34" charset="0"/>
              </a:rPr>
              <a:t>  12 giving thanks to the Father who has qualified us to be partakers of the inheritance of the saints in the light.</a:t>
            </a:r>
          </a:p>
          <a:p>
            <a:pPr algn="just">
              <a:spcAft>
                <a:spcPts val="1200"/>
              </a:spcAft>
            </a:pPr>
            <a:r>
              <a:rPr lang="en-US" sz="2400" b="1" dirty="0">
                <a:solidFill>
                  <a:schemeClr val="bg1"/>
                </a:solidFill>
                <a:latin typeface="Calibri" panose="020F0502020204030204" pitchFamily="34" charset="0"/>
                <a:cs typeface="Calibri" panose="020F0502020204030204" pitchFamily="34" charset="0"/>
              </a:rPr>
              <a:t>  13 He has delivered us from the power of darkness and conveyed us into the kingdom of the Son of His love, </a:t>
            </a:r>
          </a:p>
          <a:p>
            <a:pPr algn="just">
              <a:spcAft>
                <a:spcPts val="1200"/>
              </a:spcAft>
            </a:pPr>
            <a:r>
              <a:rPr lang="en-US" sz="2400" b="1" dirty="0">
                <a:solidFill>
                  <a:schemeClr val="bg1"/>
                </a:solidFill>
                <a:latin typeface="Calibri" panose="020F0502020204030204" pitchFamily="34" charset="0"/>
                <a:cs typeface="Calibri" panose="020F0502020204030204" pitchFamily="34" charset="0"/>
              </a:rPr>
              <a:t>  14  in whom we have </a:t>
            </a:r>
            <a:r>
              <a:rPr lang="en-US" sz="2400" b="1" dirty="0">
                <a:solidFill>
                  <a:srgbClr val="FFFF00"/>
                </a:solidFill>
                <a:latin typeface="Calibri" panose="020F0502020204030204" pitchFamily="34" charset="0"/>
                <a:cs typeface="Calibri" panose="020F0502020204030204" pitchFamily="34" charset="0"/>
              </a:rPr>
              <a:t>redemption through His blood</a:t>
            </a:r>
            <a:r>
              <a:rPr lang="en-US" sz="2400" b="1" dirty="0">
                <a:solidFill>
                  <a:schemeClr val="bg1"/>
                </a:solidFill>
                <a:latin typeface="Calibri" panose="020F0502020204030204" pitchFamily="34" charset="0"/>
                <a:cs typeface="Calibri" panose="020F0502020204030204" pitchFamily="34" charset="0"/>
              </a:rPr>
              <a:t>, the forgiveness of sins.        Col. 1:12-14</a:t>
            </a:r>
          </a:p>
        </p:txBody>
      </p:sp>
    </p:spTree>
    <p:extLst>
      <p:ext uri="{BB962C8B-B14F-4D97-AF65-F5344CB8AC3E}">
        <p14:creationId xmlns:p14="http://schemas.microsoft.com/office/powerpoint/2010/main" val="249912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49678" y="452284"/>
            <a:ext cx="8843614" cy="1151204"/>
          </a:xfrm>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The Church at </a:t>
            </a:r>
            <a:r>
              <a:rPr lang="en-US" sz="4000" dirty="0" err="1">
                <a:solidFill>
                  <a:schemeClr val="bg1"/>
                </a:solidFill>
                <a:latin typeface="Cambria" panose="02040503050406030204" pitchFamily="18" charset="0"/>
                <a:ea typeface="Cambria" panose="02040503050406030204" pitchFamily="18" charset="0"/>
                <a:cs typeface="Calibri" panose="020F0502020204030204" pitchFamily="34" charset="0"/>
              </a:rPr>
              <a:t>Colosse</a:t>
            </a: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 &amp; PBL</a:t>
            </a:r>
          </a:p>
        </p:txBody>
      </p:sp>
      <p:sp>
        <p:nvSpPr>
          <p:cNvPr id="4" name="Text Box 3">
            <a:extLst>
              <a:ext uri="{FF2B5EF4-FFF2-40B4-BE49-F238E27FC236}">
                <a16:creationId xmlns:a16="http://schemas.microsoft.com/office/drawing/2014/main" id="{E980009D-6C36-4D86-9B47-A8E93161D6AB}"/>
              </a:ext>
            </a:extLst>
          </p:cNvPr>
          <p:cNvSpPr txBox="1">
            <a:spLocks noChangeArrowheads="1"/>
          </p:cNvSpPr>
          <p:nvPr/>
        </p:nvSpPr>
        <p:spPr bwMode="auto">
          <a:xfrm>
            <a:off x="618849" y="1611084"/>
            <a:ext cx="4184060" cy="4362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The Father Has Qualified Us</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To be Partakers</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Of His Inheritance</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To be Saints</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To be in the Light</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Delivered from Darkness</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Delivered-Power of Darkness</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Conveyed into the Kingdom</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Redeemed by His Blood</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rgbClr val="FFFF00"/>
                </a:solidFill>
                <a:latin typeface="Calibri" panose="020F0502020204030204" pitchFamily="34" charset="0"/>
                <a:cs typeface="Calibri" panose="020F0502020204030204" pitchFamily="34" charset="0"/>
              </a:rPr>
              <a:t>Received Forgiveness </a:t>
            </a:r>
          </a:p>
        </p:txBody>
      </p:sp>
      <p:sp>
        <p:nvSpPr>
          <p:cNvPr id="5" name="TextBox 4">
            <a:extLst>
              <a:ext uri="{FF2B5EF4-FFF2-40B4-BE49-F238E27FC236}">
                <a16:creationId xmlns:a16="http://schemas.microsoft.com/office/drawing/2014/main" id="{E0AA3DAD-44FD-4C89-92E7-32D5CD80101D}"/>
              </a:ext>
            </a:extLst>
          </p:cNvPr>
          <p:cNvSpPr txBox="1"/>
          <p:nvPr/>
        </p:nvSpPr>
        <p:spPr>
          <a:xfrm>
            <a:off x="4978396" y="1611084"/>
            <a:ext cx="6594765" cy="3354765"/>
          </a:xfrm>
          <a:prstGeom prst="rect">
            <a:avLst/>
          </a:prstGeom>
          <a:noFill/>
          <a:ln w="38100">
            <a:solidFill>
              <a:schemeClr val="bg1"/>
            </a:solidFill>
          </a:ln>
        </p:spPr>
        <p:txBody>
          <a:bodyPr wrap="square" rtlCol="0">
            <a:spAutoFit/>
          </a:bodyPr>
          <a:lstStyle/>
          <a:p>
            <a:pPr algn="just">
              <a:spcAft>
                <a:spcPts val="1200"/>
              </a:spcAft>
            </a:pPr>
            <a:r>
              <a:rPr lang="en-US" sz="2400" b="1" dirty="0">
                <a:solidFill>
                  <a:schemeClr val="bg1"/>
                </a:solidFill>
                <a:latin typeface="Calibri" panose="020F0502020204030204" pitchFamily="34" charset="0"/>
                <a:cs typeface="Calibri" panose="020F0502020204030204" pitchFamily="34" charset="0"/>
              </a:rPr>
              <a:t>  12 giving thanks to the Father who has qualified us to be partakers of the inheritance of the saints in the light.</a:t>
            </a:r>
          </a:p>
          <a:p>
            <a:pPr algn="just">
              <a:spcAft>
                <a:spcPts val="1200"/>
              </a:spcAft>
            </a:pPr>
            <a:r>
              <a:rPr lang="en-US" sz="2400" b="1" dirty="0">
                <a:solidFill>
                  <a:schemeClr val="bg1"/>
                </a:solidFill>
                <a:latin typeface="Calibri" panose="020F0502020204030204" pitchFamily="34" charset="0"/>
                <a:cs typeface="Calibri" panose="020F0502020204030204" pitchFamily="34" charset="0"/>
              </a:rPr>
              <a:t>  13 He has delivered us from the power of darkness and conveyed us into the kingdom of the Son of His love, </a:t>
            </a:r>
          </a:p>
          <a:p>
            <a:pPr algn="just">
              <a:spcAft>
                <a:spcPts val="1200"/>
              </a:spcAft>
            </a:pPr>
            <a:r>
              <a:rPr lang="en-US" sz="2400" b="1" dirty="0">
                <a:solidFill>
                  <a:schemeClr val="bg1"/>
                </a:solidFill>
                <a:latin typeface="Calibri" panose="020F0502020204030204" pitchFamily="34" charset="0"/>
                <a:cs typeface="Calibri" panose="020F0502020204030204" pitchFamily="34" charset="0"/>
              </a:rPr>
              <a:t>  14  in whom we have redemption through His blood, the </a:t>
            </a:r>
            <a:r>
              <a:rPr lang="en-US" sz="2400" b="1" dirty="0">
                <a:solidFill>
                  <a:srgbClr val="FFFF00"/>
                </a:solidFill>
                <a:latin typeface="Calibri" panose="020F0502020204030204" pitchFamily="34" charset="0"/>
                <a:cs typeface="Calibri" panose="020F0502020204030204" pitchFamily="34" charset="0"/>
              </a:rPr>
              <a:t>forgiveness of sins</a:t>
            </a:r>
            <a:r>
              <a:rPr lang="en-US" sz="2400" b="1" dirty="0">
                <a:solidFill>
                  <a:schemeClr val="bg1"/>
                </a:solidFill>
                <a:latin typeface="Calibri" panose="020F0502020204030204" pitchFamily="34" charset="0"/>
                <a:cs typeface="Calibri" panose="020F0502020204030204" pitchFamily="34" charset="0"/>
              </a:rPr>
              <a:t>.        Col. 1:12-14</a:t>
            </a:r>
          </a:p>
        </p:txBody>
      </p:sp>
    </p:spTree>
    <p:extLst>
      <p:ext uri="{BB962C8B-B14F-4D97-AF65-F5344CB8AC3E}">
        <p14:creationId xmlns:p14="http://schemas.microsoft.com/office/powerpoint/2010/main" val="42417617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3900" dirty="0">
                <a:solidFill>
                  <a:schemeClr val="bg1"/>
                </a:solidFill>
                <a:latin typeface="Cambria" panose="02040503050406030204" pitchFamily="18" charset="0"/>
                <a:ea typeface="Cambria" panose="02040503050406030204" pitchFamily="18" charset="0"/>
                <a:cs typeface="Calibri" panose="020F0502020204030204" pitchFamily="34" charset="0"/>
              </a:rPr>
              <a:t>Paul’s Prayer for </a:t>
            </a:r>
            <a:r>
              <a:rPr lang="en-US" sz="3900" dirty="0" err="1">
                <a:solidFill>
                  <a:schemeClr val="bg1"/>
                </a:solidFill>
                <a:latin typeface="Cambria" panose="02040503050406030204" pitchFamily="18" charset="0"/>
                <a:ea typeface="Cambria" panose="02040503050406030204" pitchFamily="18" charset="0"/>
                <a:cs typeface="Calibri" panose="020F0502020204030204" pitchFamily="34" charset="0"/>
              </a:rPr>
              <a:t>Colosse</a:t>
            </a:r>
            <a:r>
              <a:rPr lang="en-US" sz="3900" dirty="0">
                <a:solidFill>
                  <a:schemeClr val="bg1"/>
                </a:solidFill>
                <a:latin typeface="Cambria" panose="02040503050406030204" pitchFamily="18" charset="0"/>
                <a:ea typeface="Cambria" panose="02040503050406030204" pitchFamily="18" charset="0"/>
                <a:cs typeface="Calibri" panose="020F0502020204030204" pitchFamily="34" charset="0"/>
              </a:rPr>
              <a:t> &amp; PBL</a:t>
            </a:r>
            <a:endPar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4" name="Text Box 3">
            <a:extLst>
              <a:ext uri="{FF2B5EF4-FFF2-40B4-BE49-F238E27FC236}">
                <a16:creationId xmlns:a16="http://schemas.microsoft.com/office/drawing/2014/main" id="{48CDBE20-1882-48C4-ABEE-F8F9BFF08101}"/>
              </a:ext>
            </a:extLst>
          </p:cNvPr>
          <p:cNvSpPr txBox="1">
            <a:spLocks noChangeArrowheads="1"/>
          </p:cNvSpPr>
          <p:nvPr/>
        </p:nvSpPr>
        <p:spPr bwMode="auto">
          <a:xfrm>
            <a:off x="609603" y="1646991"/>
            <a:ext cx="408245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rgbClr val="FFFF00"/>
                </a:solidFill>
                <a:latin typeface="Calibri" panose="020F0502020204030204" pitchFamily="34" charset="0"/>
                <a:cs typeface="Calibri" panose="020F0502020204030204" pitchFamily="34" charset="0"/>
              </a:rPr>
              <a:t>Filled with Knowledge</a:t>
            </a:r>
          </a:p>
        </p:txBody>
      </p:sp>
      <p:sp>
        <p:nvSpPr>
          <p:cNvPr id="6" name="TextBox 5">
            <a:extLst>
              <a:ext uri="{FF2B5EF4-FFF2-40B4-BE49-F238E27FC236}">
                <a16:creationId xmlns:a16="http://schemas.microsoft.com/office/drawing/2014/main" id="{3E4BD237-9101-4B3D-A799-09B5689E89BC}"/>
              </a:ext>
            </a:extLst>
          </p:cNvPr>
          <p:cNvSpPr txBox="1"/>
          <p:nvPr/>
        </p:nvSpPr>
        <p:spPr>
          <a:xfrm>
            <a:off x="4987632" y="1611084"/>
            <a:ext cx="6594765" cy="4832092"/>
          </a:xfrm>
          <a:prstGeom prst="rect">
            <a:avLst/>
          </a:prstGeom>
          <a:noFill/>
          <a:ln w="38100">
            <a:solidFill>
              <a:schemeClr val="bg1"/>
            </a:solidFill>
          </a:ln>
        </p:spPr>
        <p:txBody>
          <a:bodyPr wrap="square" rtlCol="0">
            <a:spAutoFit/>
          </a:bodyPr>
          <a:lstStyle/>
          <a:p>
            <a:pPr algn="just">
              <a:spcAft>
                <a:spcPts val="800"/>
              </a:spcAft>
            </a:pPr>
            <a:r>
              <a:rPr lang="en-US" sz="2400" b="1" dirty="0">
                <a:solidFill>
                  <a:schemeClr val="bg1"/>
                </a:solidFill>
                <a:latin typeface="Calibri" panose="020F0502020204030204" pitchFamily="34" charset="0"/>
                <a:cs typeface="Calibri" panose="020F0502020204030204" pitchFamily="34" charset="0"/>
              </a:rPr>
              <a:t>  9  For this reason we also, since the day we heard it, do not cease to pray for you, and to ask that you may be </a:t>
            </a:r>
            <a:r>
              <a:rPr lang="en-US" sz="2400" b="1" dirty="0">
                <a:solidFill>
                  <a:srgbClr val="FFFF00"/>
                </a:solidFill>
                <a:latin typeface="Calibri" panose="020F0502020204030204" pitchFamily="34" charset="0"/>
                <a:cs typeface="Calibri" panose="020F0502020204030204" pitchFamily="34" charset="0"/>
              </a:rPr>
              <a:t>filled with the knowledge </a:t>
            </a:r>
            <a:r>
              <a:rPr lang="en-US" sz="2400" b="1" dirty="0">
                <a:solidFill>
                  <a:schemeClr val="bg1"/>
                </a:solidFill>
                <a:latin typeface="Calibri" panose="020F0502020204030204" pitchFamily="34" charset="0"/>
                <a:cs typeface="Calibri" panose="020F0502020204030204" pitchFamily="34" charset="0"/>
              </a:rPr>
              <a:t>of His will in all wisdom and spiritual understanding; </a:t>
            </a:r>
          </a:p>
          <a:p>
            <a:pPr algn="just">
              <a:spcAft>
                <a:spcPts val="800"/>
              </a:spcAft>
            </a:pPr>
            <a:r>
              <a:rPr lang="en-US" sz="2400" b="1" dirty="0">
                <a:solidFill>
                  <a:schemeClr val="bg1"/>
                </a:solidFill>
                <a:latin typeface="Calibri" panose="020F0502020204030204" pitchFamily="34" charset="0"/>
                <a:cs typeface="Calibri" panose="020F0502020204030204" pitchFamily="34" charset="0"/>
              </a:rPr>
              <a:t>  10  that you may walk worthy of the Lord, fully pleasing Him, being fruitful in every good work and increasing in the knowledge of God; </a:t>
            </a:r>
          </a:p>
          <a:p>
            <a:pPr algn="just">
              <a:spcAft>
                <a:spcPts val="800"/>
              </a:spcAft>
            </a:pPr>
            <a:r>
              <a:rPr lang="en-US" sz="2400" b="1" dirty="0">
                <a:solidFill>
                  <a:schemeClr val="bg1"/>
                </a:solidFill>
                <a:latin typeface="Calibri" panose="020F0502020204030204" pitchFamily="34" charset="0"/>
                <a:cs typeface="Calibri" panose="020F0502020204030204" pitchFamily="34" charset="0"/>
              </a:rPr>
              <a:t>  11  strengthened with all might, according to His glorious power, for all patience and longsuffering with joy; </a:t>
            </a:r>
          </a:p>
          <a:p>
            <a:pPr algn="just">
              <a:spcAft>
                <a:spcPts val="800"/>
              </a:spcAft>
            </a:pPr>
            <a:r>
              <a:rPr lang="en-US" sz="2400" b="1" dirty="0">
                <a:solidFill>
                  <a:schemeClr val="bg1"/>
                </a:solidFill>
                <a:latin typeface="Calibri" panose="020F0502020204030204" pitchFamily="34" charset="0"/>
                <a:cs typeface="Calibri" panose="020F0502020204030204" pitchFamily="34" charset="0"/>
              </a:rPr>
              <a:t>  12 giving thanks to the Father who has qualified us to be partakers . . .         	Col. 1:9-12</a:t>
            </a:r>
            <a:endParaRPr lang="en-US" sz="2400" dirty="0"/>
          </a:p>
        </p:txBody>
      </p:sp>
    </p:spTree>
    <p:extLst>
      <p:ext uri="{BB962C8B-B14F-4D97-AF65-F5344CB8AC3E}">
        <p14:creationId xmlns:p14="http://schemas.microsoft.com/office/powerpoint/2010/main" val="1915515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3900" dirty="0">
                <a:solidFill>
                  <a:schemeClr val="bg1"/>
                </a:solidFill>
                <a:latin typeface="Cambria" panose="02040503050406030204" pitchFamily="18" charset="0"/>
                <a:ea typeface="Cambria" panose="02040503050406030204" pitchFamily="18" charset="0"/>
                <a:cs typeface="Calibri" panose="020F0502020204030204" pitchFamily="34" charset="0"/>
              </a:rPr>
              <a:t>Paul’s Prayer for </a:t>
            </a:r>
            <a:r>
              <a:rPr lang="en-US" sz="3900" dirty="0" err="1">
                <a:solidFill>
                  <a:schemeClr val="bg1"/>
                </a:solidFill>
                <a:latin typeface="Cambria" panose="02040503050406030204" pitchFamily="18" charset="0"/>
                <a:ea typeface="Cambria" panose="02040503050406030204" pitchFamily="18" charset="0"/>
                <a:cs typeface="Calibri" panose="020F0502020204030204" pitchFamily="34" charset="0"/>
              </a:rPr>
              <a:t>Colosse</a:t>
            </a:r>
            <a:r>
              <a:rPr lang="en-US" sz="3900" dirty="0">
                <a:solidFill>
                  <a:schemeClr val="bg1"/>
                </a:solidFill>
                <a:latin typeface="Cambria" panose="02040503050406030204" pitchFamily="18" charset="0"/>
                <a:ea typeface="Cambria" panose="02040503050406030204" pitchFamily="18" charset="0"/>
                <a:cs typeface="Calibri" panose="020F0502020204030204" pitchFamily="34" charset="0"/>
              </a:rPr>
              <a:t> &amp; PBL</a:t>
            </a:r>
            <a:endPar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4" name="Text Box 3">
            <a:extLst>
              <a:ext uri="{FF2B5EF4-FFF2-40B4-BE49-F238E27FC236}">
                <a16:creationId xmlns:a16="http://schemas.microsoft.com/office/drawing/2014/main" id="{48CDBE20-1882-48C4-ABEE-F8F9BFF08101}"/>
              </a:ext>
            </a:extLst>
          </p:cNvPr>
          <p:cNvSpPr txBox="1">
            <a:spLocks noChangeArrowheads="1"/>
          </p:cNvSpPr>
          <p:nvPr/>
        </p:nvSpPr>
        <p:spPr bwMode="auto">
          <a:xfrm>
            <a:off x="609603" y="1646991"/>
            <a:ext cx="4082459" cy="895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Filled with Knowledge</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rgbClr val="FFFF00"/>
                </a:solidFill>
                <a:latin typeface="Calibri" panose="020F0502020204030204" pitchFamily="34" charset="0"/>
                <a:cs typeface="Calibri" panose="020F0502020204030204" pitchFamily="34" charset="0"/>
              </a:rPr>
              <a:t>Having Wisdom</a:t>
            </a:r>
            <a:endParaRPr lang="en-US" altLang="en-US" sz="24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3E4BD237-9101-4B3D-A799-09B5689E89BC}"/>
              </a:ext>
            </a:extLst>
          </p:cNvPr>
          <p:cNvSpPr txBox="1"/>
          <p:nvPr/>
        </p:nvSpPr>
        <p:spPr>
          <a:xfrm>
            <a:off x="4987632" y="1611084"/>
            <a:ext cx="6594765" cy="4832092"/>
          </a:xfrm>
          <a:prstGeom prst="rect">
            <a:avLst/>
          </a:prstGeom>
          <a:noFill/>
          <a:ln w="38100">
            <a:solidFill>
              <a:schemeClr val="bg1"/>
            </a:solidFill>
          </a:ln>
        </p:spPr>
        <p:txBody>
          <a:bodyPr wrap="square" rtlCol="0">
            <a:spAutoFit/>
          </a:bodyPr>
          <a:lstStyle/>
          <a:p>
            <a:pPr algn="just">
              <a:spcAft>
                <a:spcPts val="800"/>
              </a:spcAft>
            </a:pPr>
            <a:r>
              <a:rPr lang="en-US" sz="2400" b="1" dirty="0">
                <a:solidFill>
                  <a:schemeClr val="bg1"/>
                </a:solidFill>
                <a:latin typeface="Calibri" panose="020F0502020204030204" pitchFamily="34" charset="0"/>
                <a:cs typeface="Calibri" panose="020F0502020204030204" pitchFamily="34" charset="0"/>
              </a:rPr>
              <a:t>  9  For this reason we also, since the day we heard it, do not cease to pray for you, and to ask that you may be filled with the knowledge of His will </a:t>
            </a:r>
            <a:r>
              <a:rPr lang="en-US" sz="2400" b="1" dirty="0">
                <a:solidFill>
                  <a:srgbClr val="FFFF00"/>
                </a:solidFill>
                <a:latin typeface="Calibri" panose="020F0502020204030204" pitchFamily="34" charset="0"/>
                <a:cs typeface="Calibri" panose="020F0502020204030204" pitchFamily="34" charset="0"/>
              </a:rPr>
              <a:t>in all wisdom</a:t>
            </a:r>
            <a:r>
              <a:rPr lang="en-US" sz="2400" b="1" dirty="0">
                <a:solidFill>
                  <a:schemeClr val="bg1"/>
                </a:solidFill>
                <a:latin typeface="Calibri" panose="020F0502020204030204" pitchFamily="34" charset="0"/>
                <a:cs typeface="Calibri" panose="020F0502020204030204" pitchFamily="34" charset="0"/>
              </a:rPr>
              <a:t> and spiritual understanding; </a:t>
            </a:r>
          </a:p>
          <a:p>
            <a:pPr algn="just">
              <a:spcAft>
                <a:spcPts val="800"/>
              </a:spcAft>
            </a:pPr>
            <a:r>
              <a:rPr lang="en-US" sz="2400" b="1" dirty="0">
                <a:solidFill>
                  <a:schemeClr val="bg1"/>
                </a:solidFill>
                <a:latin typeface="Calibri" panose="020F0502020204030204" pitchFamily="34" charset="0"/>
                <a:cs typeface="Calibri" panose="020F0502020204030204" pitchFamily="34" charset="0"/>
              </a:rPr>
              <a:t>  10  that you may walk worthy of the Lord, fully pleasing Him, being fruitful in every good work and increasing in the knowledge of God; </a:t>
            </a:r>
          </a:p>
          <a:p>
            <a:pPr algn="just">
              <a:spcAft>
                <a:spcPts val="800"/>
              </a:spcAft>
            </a:pPr>
            <a:r>
              <a:rPr lang="en-US" sz="2400" b="1" dirty="0">
                <a:solidFill>
                  <a:schemeClr val="bg1"/>
                </a:solidFill>
                <a:latin typeface="Calibri" panose="020F0502020204030204" pitchFamily="34" charset="0"/>
                <a:cs typeface="Calibri" panose="020F0502020204030204" pitchFamily="34" charset="0"/>
              </a:rPr>
              <a:t>  11  strengthened with all might, according to His glorious power, for all patience and longsuffering with joy; </a:t>
            </a:r>
          </a:p>
          <a:p>
            <a:pPr algn="just">
              <a:spcAft>
                <a:spcPts val="800"/>
              </a:spcAft>
            </a:pPr>
            <a:r>
              <a:rPr lang="en-US" sz="2400" b="1" dirty="0">
                <a:solidFill>
                  <a:schemeClr val="bg1"/>
                </a:solidFill>
                <a:latin typeface="Calibri" panose="020F0502020204030204" pitchFamily="34" charset="0"/>
                <a:cs typeface="Calibri" panose="020F0502020204030204" pitchFamily="34" charset="0"/>
              </a:rPr>
              <a:t>  12 giving thanks to the Father who has qualified us to be partakers . . .         	Col. 1:9-12</a:t>
            </a:r>
            <a:endParaRPr lang="en-US" sz="2400" dirty="0"/>
          </a:p>
        </p:txBody>
      </p:sp>
    </p:spTree>
    <p:extLst>
      <p:ext uri="{BB962C8B-B14F-4D97-AF65-F5344CB8AC3E}">
        <p14:creationId xmlns:p14="http://schemas.microsoft.com/office/powerpoint/2010/main" val="18962621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3900" dirty="0">
                <a:solidFill>
                  <a:schemeClr val="bg1"/>
                </a:solidFill>
                <a:latin typeface="Cambria" panose="02040503050406030204" pitchFamily="18" charset="0"/>
                <a:ea typeface="Cambria" panose="02040503050406030204" pitchFamily="18" charset="0"/>
                <a:cs typeface="Calibri" panose="020F0502020204030204" pitchFamily="34" charset="0"/>
              </a:rPr>
              <a:t>Paul’s Prayer for </a:t>
            </a:r>
            <a:r>
              <a:rPr lang="en-US" sz="3900" dirty="0" err="1">
                <a:solidFill>
                  <a:schemeClr val="bg1"/>
                </a:solidFill>
                <a:latin typeface="Cambria" panose="02040503050406030204" pitchFamily="18" charset="0"/>
                <a:ea typeface="Cambria" panose="02040503050406030204" pitchFamily="18" charset="0"/>
                <a:cs typeface="Calibri" panose="020F0502020204030204" pitchFamily="34" charset="0"/>
              </a:rPr>
              <a:t>Colosse</a:t>
            </a:r>
            <a:r>
              <a:rPr lang="en-US" sz="3900" dirty="0">
                <a:solidFill>
                  <a:schemeClr val="bg1"/>
                </a:solidFill>
                <a:latin typeface="Cambria" panose="02040503050406030204" pitchFamily="18" charset="0"/>
                <a:ea typeface="Cambria" panose="02040503050406030204" pitchFamily="18" charset="0"/>
                <a:cs typeface="Calibri" panose="020F0502020204030204" pitchFamily="34" charset="0"/>
              </a:rPr>
              <a:t> &amp; PBL</a:t>
            </a:r>
            <a:endPar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4" name="Text Box 3">
            <a:extLst>
              <a:ext uri="{FF2B5EF4-FFF2-40B4-BE49-F238E27FC236}">
                <a16:creationId xmlns:a16="http://schemas.microsoft.com/office/drawing/2014/main" id="{48CDBE20-1882-48C4-ABEE-F8F9BFF08101}"/>
              </a:ext>
            </a:extLst>
          </p:cNvPr>
          <p:cNvSpPr txBox="1">
            <a:spLocks noChangeArrowheads="1"/>
          </p:cNvSpPr>
          <p:nvPr/>
        </p:nvSpPr>
        <p:spPr bwMode="auto">
          <a:xfrm>
            <a:off x="609603" y="1646991"/>
            <a:ext cx="4082459" cy="1328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Filled with Knowledge</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Having Wisdom</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rgbClr val="FFFF00"/>
                </a:solidFill>
                <a:latin typeface="Calibri" panose="020F0502020204030204" pitchFamily="34" charset="0"/>
                <a:cs typeface="Calibri" panose="020F0502020204030204" pitchFamily="34" charset="0"/>
              </a:rPr>
              <a:t>Spiritual Understanding</a:t>
            </a:r>
            <a:endParaRPr lang="en-US" altLang="en-US" sz="24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3E4BD237-9101-4B3D-A799-09B5689E89BC}"/>
              </a:ext>
            </a:extLst>
          </p:cNvPr>
          <p:cNvSpPr txBox="1"/>
          <p:nvPr/>
        </p:nvSpPr>
        <p:spPr>
          <a:xfrm>
            <a:off x="4987632" y="1611084"/>
            <a:ext cx="6594765" cy="4832092"/>
          </a:xfrm>
          <a:prstGeom prst="rect">
            <a:avLst/>
          </a:prstGeom>
          <a:noFill/>
          <a:ln w="38100">
            <a:solidFill>
              <a:schemeClr val="bg1"/>
            </a:solidFill>
          </a:ln>
        </p:spPr>
        <p:txBody>
          <a:bodyPr wrap="square" rtlCol="0">
            <a:spAutoFit/>
          </a:bodyPr>
          <a:lstStyle/>
          <a:p>
            <a:pPr algn="just">
              <a:spcAft>
                <a:spcPts val="800"/>
              </a:spcAft>
            </a:pPr>
            <a:r>
              <a:rPr lang="en-US" sz="2400" b="1" dirty="0">
                <a:solidFill>
                  <a:schemeClr val="bg1"/>
                </a:solidFill>
                <a:latin typeface="Calibri" panose="020F0502020204030204" pitchFamily="34" charset="0"/>
                <a:cs typeface="Calibri" panose="020F0502020204030204" pitchFamily="34" charset="0"/>
              </a:rPr>
              <a:t>  9  For this reason we also, since the day we heard it, do not cease to pray for you, and to ask that you may be filled with the knowledge of His will in all wisdom and </a:t>
            </a:r>
            <a:r>
              <a:rPr lang="en-US" sz="2400" b="1" dirty="0">
                <a:solidFill>
                  <a:srgbClr val="FFFF00"/>
                </a:solidFill>
                <a:latin typeface="Calibri" panose="020F0502020204030204" pitchFamily="34" charset="0"/>
                <a:cs typeface="Calibri" panose="020F0502020204030204" pitchFamily="34" charset="0"/>
              </a:rPr>
              <a:t>spiritual understanding</a:t>
            </a:r>
            <a:r>
              <a:rPr lang="en-US" sz="2400" b="1" dirty="0">
                <a:solidFill>
                  <a:schemeClr val="bg1"/>
                </a:solidFill>
                <a:latin typeface="Calibri" panose="020F0502020204030204" pitchFamily="34" charset="0"/>
                <a:cs typeface="Calibri" panose="020F0502020204030204" pitchFamily="34" charset="0"/>
              </a:rPr>
              <a:t>; </a:t>
            </a:r>
          </a:p>
          <a:p>
            <a:pPr algn="just">
              <a:spcAft>
                <a:spcPts val="800"/>
              </a:spcAft>
            </a:pPr>
            <a:r>
              <a:rPr lang="en-US" sz="2400" b="1" dirty="0">
                <a:solidFill>
                  <a:schemeClr val="bg1"/>
                </a:solidFill>
                <a:latin typeface="Calibri" panose="020F0502020204030204" pitchFamily="34" charset="0"/>
                <a:cs typeface="Calibri" panose="020F0502020204030204" pitchFamily="34" charset="0"/>
              </a:rPr>
              <a:t>  10  that you may walk worthy of the Lord, fully pleasing Him, being fruitful in every good work and increasing in the knowledge of God; </a:t>
            </a:r>
          </a:p>
          <a:p>
            <a:pPr algn="just">
              <a:spcAft>
                <a:spcPts val="800"/>
              </a:spcAft>
            </a:pPr>
            <a:r>
              <a:rPr lang="en-US" sz="2400" b="1" dirty="0">
                <a:solidFill>
                  <a:schemeClr val="bg1"/>
                </a:solidFill>
                <a:latin typeface="Calibri" panose="020F0502020204030204" pitchFamily="34" charset="0"/>
                <a:cs typeface="Calibri" panose="020F0502020204030204" pitchFamily="34" charset="0"/>
              </a:rPr>
              <a:t>  11  strengthened with all might, according to His glorious power, for all patience and longsuffering with joy; </a:t>
            </a:r>
          </a:p>
          <a:p>
            <a:pPr algn="just">
              <a:spcAft>
                <a:spcPts val="800"/>
              </a:spcAft>
            </a:pPr>
            <a:r>
              <a:rPr lang="en-US" sz="2400" b="1" dirty="0">
                <a:solidFill>
                  <a:schemeClr val="bg1"/>
                </a:solidFill>
                <a:latin typeface="Calibri" panose="020F0502020204030204" pitchFamily="34" charset="0"/>
                <a:cs typeface="Calibri" panose="020F0502020204030204" pitchFamily="34" charset="0"/>
              </a:rPr>
              <a:t>  12 giving thanks to the Father who has qualified us to be partakers . . .         	Col. 1:9-12</a:t>
            </a:r>
            <a:endParaRPr lang="en-US" sz="2400" dirty="0"/>
          </a:p>
        </p:txBody>
      </p:sp>
    </p:spTree>
    <p:extLst>
      <p:ext uri="{BB962C8B-B14F-4D97-AF65-F5344CB8AC3E}">
        <p14:creationId xmlns:p14="http://schemas.microsoft.com/office/powerpoint/2010/main" val="29989424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3900" dirty="0">
                <a:solidFill>
                  <a:schemeClr val="bg1"/>
                </a:solidFill>
                <a:latin typeface="Cambria" panose="02040503050406030204" pitchFamily="18" charset="0"/>
                <a:ea typeface="Cambria" panose="02040503050406030204" pitchFamily="18" charset="0"/>
                <a:cs typeface="Calibri" panose="020F0502020204030204" pitchFamily="34" charset="0"/>
              </a:rPr>
              <a:t>Paul’s Prayer for </a:t>
            </a:r>
            <a:r>
              <a:rPr lang="en-US" sz="3900" dirty="0" err="1">
                <a:solidFill>
                  <a:schemeClr val="bg1"/>
                </a:solidFill>
                <a:latin typeface="Cambria" panose="02040503050406030204" pitchFamily="18" charset="0"/>
                <a:ea typeface="Cambria" panose="02040503050406030204" pitchFamily="18" charset="0"/>
                <a:cs typeface="Calibri" panose="020F0502020204030204" pitchFamily="34" charset="0"/>
              </a:rPr>
              <a:t>Colosse</a:t>
            </a:r>
            <a:r>
              <a:rPr lang="en-US" sz="3900" dirty="0">
                <a:solidFill>
                  <a:schemeClr val="bg1"/>
                </a:solidFill>
                <a:latin typeface="Cambria" panose="02040503050406030204" pitchFamily="18" charset="0"/>
                <a:ea typeface="Cambria" panose="02040503050406030204" pitchFamily="18" charset="0"/>
                <a:cs typeface="Calibri" panose="020F0502020204030204" pitchFamily="34" charset="0"/>
              </a:rPr>
              <a:t> &amp; PBL</a:t>
            </a:r>
            <a:endPar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4" name="Text Box 3">
            <a:extLst>
              <a:ext uri="{FF2B5EF4-FFF2-40B4-BE49-F238E27FC236}">
                <a16:creationId xmlns:a16="http://schemas.microsoft.com/office/drawing/2014/main" id="{48CDBE20-1882-48C4-ABEE-F8F9BFF08101}"/>
              </a:ext>
            </a:extLst>
          </p:cNvPr>
          <p:cNvSpPr txBox="1">
            <a:spLocks noChangeArrowheads="1"/>
          </p:cNvSpPr>
          <p:nvPr/>
        </p:nvSpPr>
        <p:spPr bwMode="auto">
          <a:xfrm>
            <a:off x="609603" y="1646991"/>
            <a:ext cx="4082459" cy="17620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Filled with Knowledge</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Having Wisdom</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Spiritual Understanding	</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rgbClr val="FFFF00"/>
                </a:solidFill>
                <a:latin typeface="Calibri" panose="020F0502020204030204" pitchFamily="34" charset="0"/>
                <a:cs typeface="Calibri" panose="020F0502020204030204" pitchFamily="34" charset="0"/>
              </a:rPr>
              <a:t>Walk Worthy of the Lord</a:t>
            </a:r>
            <a:endParaRPr lang="en-US" altLang="en-US" sz="24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3E4BD237-9101-4B3D-A799-09B5689E89BC}"/>
              </a:ext>
            </a:extLst>
          </p:cNvPr>
          <p:cNvSpPr txBox="1"/>
          <p:nvPr/>
        </p:nvSpPr>
        <p:spPr>
          <a:xfrm>
            <a:off x="4987632" y="1611084"/>
            <a:ext cx="6594765" cy="4832092"/>
          </a:xfrm>
          <a:prstGeom prst="rect">
            <a:avLst/>
          </a:prstGeom>
          <a:noFill/>
          <a:ln w="38100">
            <a:solidFill>
              <a:schemeClr val="bg1"/>
            </a:solidFill>
          </a:ln>
        </p:spPr>
        <p:txBody>
          <a:bodyPr wrap="square" rtlCol="0">
            <a:spAutoFit/>
          </a:bodyPr>
          <a:lstStyle/>
          <a:p>
            <a:pPr algn="just">
              <a:spcAft>
                <a:spcPts val="800"/>
              </a:spcAft>
            </a:pPr>
            <a:r>
              <a:rPr lang="en-US" sz="2400" b="1" dirty="0">
                <a:solidFill>
                  <a:schemeClr val="bg1"/>
                </a:solidFill>
                <a:latin typeface="Calibri" panose="020F0502020204030204" pitchFamily="34" charset="0"/>
                <a:cs typeface="Calibri" panose="020F0502020204030204" pitchFamily="34" charset="0"/>
              </a:rPr>
              <a:t>  9  For this reason we also, since the day we heard it, do not cease to pray for you, and to ask that you may be filled with the knowledge of His will in all wisdom and spiritual understanding; </a:t>
            </a:r>
          </a:p>
          <a:p>
            <a:pPr algn="just">
              <a:spcAft>
                <a:spcPts val="800"/>
              </a:spcAft>
            </a:pPr>
            <a:r>
              <a:rPr lang="en-US" sz="2400" b="1" dirty="0">
                <a:solidFill>
                  <a:schemeClr val="bg1"/>
                </a:solidFill>
                <a:latin typeface="Calibri" panose="020F0502020204030204" pitchFamily="34" charset="0"/>
                <a:cs typeface="Calibri" panose="020F0502020204030204" pitchFamily="34" charset="0"/>
              </a:rPr>
              <a:t>  10  that you may </a:t>
            </a:r>
            <a:r>
              <a:rPr lang="en-US" sz="2400" b="1" dirty="0">
                <a:solidFill>
                  <a:srgbClr val="FFFF00"/>
                </a:solidFill>
                <a:latin typeface="Calibri" panose="020F0502020204030204" pitchFamily="34" charset="0"/>
                <a:cs typeface="Calibri" panose="020F0502020204030204" pitchFamily="34" charset="0"/>
              </a:rPr>
              <a:t>walk worthy of the Lord</a:t>
            </a:r>
            <a:r>
              <a:rPr lang="en-US" sz="2400" b="1" dirty="0">
                <a:solidFill>
                  <a:schemeClr val="bg1"/>
                </a:solidFill>
                <a:latin typeface="Calibri" panose="020F0502020204030204" pitchFamily="34" charset="0"/>
                <a:cs typeface="Calibri" panose="020F0502020204030204" pitchFamily="34" charset="0"/>
              </a:rPr>
              <a:t>, fully pleasing Him, being fruitful in every good work and increasing in the knowledge of God; </a:t>
            </a:r>
          </a:p>
          <a:p>
            <a:pPr algn="just">
              <a:spcAft>
                <a:spcPts val="800"/>
              </a:spcAft>
            </a:pPr>
            <a:r>
              <a:rPr lang="en-US" sz="2400" b="1" dirty="0">
                <a:solidFill>
                  <a:schemeClr val="bg1"/>
                </a:solidFill>
                <a:latin typeface="Calibri" panose="020F0502020204030204" pitchFamily="34" charset="0"/>
                <a:cs typeface="Calibri" panose="020F0502020204030204" pitchFamily="34" charset="0"/>
              </a:rPr>
              <a:t>  11  strengthened with all might, according to His glorious power, for all patience and longsuffering with joy; </a:t>
            </a:r>
          </a:p>
          <a:p>
            <a:pPr algn="just">
              <a:spcAft>
                <a:spcPts val="800"/>
              </a:spcAft>
            </a:pPr>
            <a:r>
              <a:rPr lang="en-US" sz="2400" b="1" dirty="0">
                <a:solidFill>
                  <a:schemeClr val="bg1"/>
                </a:solidFill>
                <a:latin typeface="Calibri" panose="020F0502020204030204" pitchFamily="34" charset="0"/>
                <a:cs typeface="Calibri" panose="020F0502020204030204" pitchFamily="34" charset="0"/>
              </a:rPr>
              <a:t>  12 giving thanks to the Father who has qualified us to be partakers . . .         	Col. 1:9-12</a:t>
            </a:r>
            <a:endParaRPr lang="en-US" sz="2400" dirty="0"/>
          </a:p>
        </p:txBody>
      </p:sp>
    </p:spTree>
    <p:extLst>
      <p:ext uri="{BB962C8B-B14F-4D97-AF65-F5344CB8AC3E}">
        <p14:creationId xmlns:p14="http://schemas.microsoft.com/office/powerpoint/2010/main" val="5590456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3900" dirty="0">
                <a:solidFill>
                  <a:schemeClr val="bg1"/>
                </a:solidFill>
                <a:latin typeface="Cambria" panose="02040503050406030204" pitchFamily="18" charset="0"/>
                <a:ea typeface="Cambria" panose="02040503050406030204" pitchFamily="18" charset="0"/>
                <a:cs typeface="Calibri" panose="020F0502020204030204" pitchFamily="34" charset="0"/>
              </a:rPr>
              <a:t>Paul’s Prayer for </a:t>
            </a:r>
            <a:r>
              <a:rPr lang="en-US" sz="3900" dirty="0" err="1">
                <a:solidFill>
                  <a:schemeClr val="bg1"/>
                </a:solidFill>
                <a:latin typeface="Cambria" panose="02040503050406030204" pitchFamily="18" charset="0"/>
                <a:ea typeface="Cambria" panose="02040503050406030204" pitchFamily="18" charset="0"/>
                <a:cs typeface="Calibri" panose="020F0502020204030204" pitchFamily="34" charset="0"/>
              </a:rPr>
              <a:t>Colosse</a:t>
            </a:r>
            <a:r>
              <a:rPr lang="en-US" sz="3900" dirty="0">
                <a:solidFill>
                  <a:schemeClr val="bg1"/>
                </a:solidFill>
                <a:latin typeface="Cambria" panose="02040503050406030204" pitchFamily="18" charset="0"/>
                <a:ea typeface="Cambria" panose="02040503050406030204" pitchFamily="18" charset="0"/>
                <a:cs typeface="Calibri" panose="020F0502020204030204" pitchFamily="34" charset="0"/>
              </a:rPr>
              <a:t> &amp; PBL</a:t>
            </a:r>
            <a:endPar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4" name="Text Box 3">
            <a:extLst>
              <a:ext uri="{FF2B5EF4-FFF2-40B4-BE49-F238E27FC236}">
                <a16:creationId xmlns:a16="http://schemas.microsoft.com/office/drawing/2014/main" id="{48CDBE20-1882-48C4-ABEE-F8F9BFF08101}"/>
              </a:ext>
            </a:extLst>
          </p:cNvPr>
          <p:cNvSpPr txBox="1">
            <a:spLocks noChangeArrowheads="1"/>
          </p:cNvSpPr>
          <p:nvPr/>
        </p:nvSpPr>
        <p:spPr bwMode="auto">
          <a:xfrm>
            <a:off x="609603" y="1646991"/>
            <a:ext cx="4082459" cy="2195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Filled with Knowledge</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Having Wisdom</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Spiritual Understanding	</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Walk Worthy of the Lord</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rgbClr val="FFFF00"/>
                </a:solidFill>
                <a:latin typeface="Calibri" panose="020F0502020204030204" pitchFamily="34" charset="0"/>
                <a:cs typeface="Calibri" panose="020F0502020204030204" pitchFamily="34" charset="0"/>
              </a:rPr>
              <a:t>Fully Pleasing Him</a:t>
            </a:r>
          </a:p>
        </p:txBody>
      </p:sp>
      <p:sp>
        <p:nvSpPr>
          <p:cNvPr id="6" name="TextBox 5">
            <a:extLst>
              <a:ext uri="{FF2B5EF4-FFF2-40B4-BE49-F238E27FC236}">
                <a16:creationId xmlns:a16="http://schemas.microsoft.com/office/drawing/2014/main" id="{3E4BD237-9101-4B3D-A799-09B5689E89BC}"/>
              </a:ext>
            </a:extLst>
          </p:cNvPr>
          <p:cNvSpPr txBox="1"/>
          <p:nvPr/>
        </p:nvSpPr>
        <p:spPr>
          <a:xfrm>
            <a:off x="4987632" y="1611084"/>
            <a:ext cx="6594765" cy="4832092"/>
          </a:xfrm>
          <a:prstGeom prst="rect">
            <a:avLst/>
          </a:prstGeom>
          <a:noFill/>
          <a:ln w="38100">
            <a:solidFill>
              <a:schemeClr val="bg1"/>
            </a:solidFill>
          </a:ln>
        </p:spPr>
        <p:txBody>
          <a:bodyPr wrap="square" rtlCol="0">
            <a:spAutoFit/>
          </a:bodyPr>
          <a:lstStyle/>
          <a:p>
            <a:pPr algn="just">
              <a:spcAft>
                <a:spcPts val="800"/>
              </a:spcAft>
            </a:pPr>
            <a:r>
              <a:rPr lang="en-US" sz="2400" b="1" dirty="0">
                <a:solidFill>
                  <a:schemeClr val="bg1"/>
                </a:solidFill>
                <a:latin typeface="Calibri" panose="020F0502020204030204" pitchFamily="34" charset="0"/>
                <a:cs typeface="Calibri" panose="020F0502020204030204" pitchFamily="34" charset="0"/>
              </a:rPr>
              <a:t>  9  For this reason we also, since the day we heard it, do not cease to pray for you, and to ask that you may be filled with the knowledge of His will in all wisdom and spiritual understanding; </a:t>
            </a:r>
          </a:p>
          <a:p>
            <a:pPr algn="just">
              <a:spcAft>
                <a:spcPts val="800"/>
              </a:spcAft>
            </a:pPr>
            <a:r>
              <a:rPr lang="en-US" sz="2400" b="1" dirty="0">
                <a:solidFill>
                  <a:schemeClr val="bg1"/>
                </a:solidFill>
                <a:latin typeface="Calibri" panose="020F0502020204030204" pitchFamily="34" charset="0"/>
                <a:cs typeface="Calibri" panose="020F0502020204030204" pitchFamily="34" charset="0"/>
              </a:rPr>
              <a:t>  10  that you may walk worthy of the Lord, </a:t>
            </a:r>
            <a:r>
              <a:rPr lang="en-US" sz="2400" b="1" dirty="0">
                <a:solidFill>
                  <a:srgbClr val="FFFF00"/>
                </a:solidFill>
                <a:latin typeface="Calibri" panose="020F0502020204030204" pitchFamily="34" charset="0"/>
                <a:cs typeface="Calibri" panose="020F0502020204030204" pitchFamily="34" charset="0"/>
              </a:rPr>
              <a:t>fully pleasing Him,</a:t>
            </a:r>
            <a:r>
              <a:rPr lang="en-US" sz="2400" b="1" dirty="0">
                <a:solidFill>
                  <a:schemeClr val="bg1"/>
                </a:solidFill>
                <a:latin typeface="Calibri" panose="020F0502020204030204" pitchFamily="34" charset="0"/>
                <a:cs typeface="Calibri" panose="020F0502020204030204" pitchFamily="34" charset="0"/>
              </a:rPr>
              <a:t> being fruitful in every good work and increasing in the knowledge of God; </a:t>
            </a:r>
          </a:p>
          <a:p>
            <a:pPr algn="just">
              <a:spcAft>
                <a:spcPts val="800"/>
              </a:spcAft>
            </a:pPr>
            <a:r>
              <a:rPr lang="en-US" sz="2400" b="1" dirty="0">
                <a:solidFill>
                  <a:schemeClr val="bg1"/>
                </a:solidFill>
                <a:latin typeface="Calibri" panose="020F0502020204030204" pitchFamily="34" charset="0"/>
                <a:cs typeface="Calibri" panose="020F0502020204030204" pitchFamily="34" charset="0"/>
              </a:rPr>
              <a:t>  11  strengthened with all might, according to His glorious power, for all patience and longsuffering with joy; </a:t>
            </a:r>
          </a:p>
          <a:p>
            <a:pPr algn="just">
              <a:spcAft>
                <a:spcPts val="800"/>
              </a:spcAft>
            </a:pPr>
            <a:r>
              <a:rPr lang="en-US" sz="2400" b="1" dirty="0">
                <a:solidFill>
                  <a:schemeClr val="bg1"/>
                </a:solidFill>
                <a:latin typeface="Calibri" panose="020F0502020204030204" pitchFamily="34" charset="0"/>
                <a:cs typeface="Calibri" panose="020F0502020204030204" pitchFamily="34" charset="0"/>
              </a:rPr>
              <a:t>  12 giving thanks to the Father who has qualified us to be partakers . . .         	Col. 1:9-12</a:t>
            </a:r>
            <a:endParaRPr lang="en-US" sz="2400" dirty="0"/>
          </a:p>
        </p:txBody>
      </p:sp>
    </p:spTree>
    <p:extLst>
      <p:ext uri="{BB962C8B-B14F-4D97-AF65-F5344CB8AC3E}">
        <p14:creationId xmlns:p14="http://schemas.microsoft.com/office/powerpoint/2010/main" val="21410049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3900" dirty="0">
                <a:solidFill>
                  <a:schemeClr val="bg1"/>
                </a:solidFill>
                <a:latin typeface="Cambria" panose="02040503050406030204" pitchFamily="18" charset="0"/>
                <a:ea typeface="Cambria" panose="02040503050406030204" pitchFamily="18" charset="0"/>
                <a:cs typeface="Calibri" panose="020F0502020204030204" pitchFamily="34" charset="0"/>
              </a:rPr>
              <a:t>Paul’s Prayer for </a:t>
            </a:r>
            <a:r>
              <a:rPr lang="en-US" sz="3900" dirty="0" err="1">
                <a:solidFill>
                  <a:schemeClr val="bg1"/>
                </a:solidFill>
                <a:latin typeface="Cambria" panose="02040503050406030204" pitchFamily="18" charset="0"/>
                <a:ea typeface="Cambria" panose="02040503050406030204" pitchFamily="18" charset="0"/>
                <a:cs typeface="Calibri" panose="020F0502020204030204" pitchFamily="34" charset="0"/>
              </a:rPr>
              <a:t>Colosse</a:t>
            </a:r>
            <a:r>
              <a:rPr lang="en-US" sz="3900" dirty="0">
                <a:solidFill>
                  <a:schemeClr val="bg1"/>
                </a:solidFill>
                <a:latin typeface="Cambria" panose="02040503050406030204" pitchFamily="18" charset="0"/>
                <a:ea typeface="Cambria" panose="02040503050406030204" pitchFamily="18" charset="0"/>
                <a:cs typeface="Calibri" panose="020F0502020204030204" pitchFamily="34" charset="0"/>
              </a:rPr>
              <a:t> &amp; PBL</a:t>
            </a:r>
            <a:endPar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4" name="Text Box 3">
            <a:extLst>
              <a:ext uri="{FF2B5EF4-FFF2-40B4-BE49-F238E27FC236}">
                <a16:creationId xmlns:a16="http://schemas.microsoft.com/office/drawing/2014/main" id="{48CDBE20-1882-48C4-ABEE-F8F9BFF08101}"/>
              </a:ext>
            </a:extLst>
          </p:cNvPr>
          <p:cNvSpPr txBox="1">
            <a:spLocks noChangeArrowheads="1"/>
          </p:cNvSpPr>
          <p:nvPr/>
        </p:nvSpPr>
        <p:spPr bwMode="auto">
          <a:xfrm>
            <a:off x="609603" y="1646991"/>
            <a:ext cx="4082459" cy="262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Filled with Knowledge</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Having Wisdom</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Spiritual Understanding	</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Walk Worthy of the Lord</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Fully Pleasing Him</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rgbClr val="FFFF00"/>
                </a:solidFill>
                <a:latin typeface="Calibri" panose="020F0502020204030204" pitchFamily="34" charset="0"/>
                <a:cs typeface="Calibri" panose="020F0502020204030204" pitchFamily="34" charset="0"/>
              </a:rPr>
              <a:t>Fruitful in Every Good Work</a:t>
            </a:r>
          </a:p>
        </p:txBody>
      </p:sp>
      <p:sp>
        <p:nvSpPr>
          <p:cNvPr id="6" name="TextBox 5">
            <a:extLst>
              <a:ext uri="{FF2B5EF4-FFF2-40B4-BE49-F238E27FC236}">
                <a16:creationId xmlns:a16="http://schemas.microsoft.com/office/drawing/2014/main" id="{3E4BD237-9101-4B3D-A799-09B5689E89BC}"/>
              </a:ext>
            </a:extLst>
          </p:cNvPr>
          <p:cNvSpPr txBox="1"/>
          <p:nvPr/>
        </p:nvSpPr>
        <p:spPr>
          <a:xfrm>
            <a:off x="4987632" y="1611084"/>
            <a:ext cx="6594765" cy="4832092"/>
          </a:xfrm>
          <a:prstGeom prst="rect">
            <a:avLst/>
          </a:prstGeom>
          <a:noFill/>
          <a:ln w="38100">
            <a:solidFill>
              <a:schemeClr val="bg1"/>
            </a:solidFill>
          </a:ln>
        </p:spPr>
        <p:txBody>
          <a:bodyPr wrap="square" rtlCol="0">
            <a:spAutoFit/>
          </a:bodyPr>
          <a:lstStyle/>
          <a:p>
            <a:pPr algn="just">
              <a:spcAft>
                <a:spcPts val="800"/>
              </a:spcAft>
            </a:pPr>
            <a:r>
              <a:rPr lang="en-US" sz="2400" b="1" dirty="0">
                <a:solidFill>
                  <a:schemeClr val="bg1"/>
                </a:solidFill>
                <a:latin typeface="Calibri" panose="020F0502020204030204" pitchFamily="34" charset="0"/>
                <a:cs typeface="Calibri" panose="020F0502020204030204" pitchFamily="34" charset="0"/>
              </a:rPr>
              <a:t>  9  For this reason we also, since the day we heard it, do not cease to pray for you, and to ask that you may be filled with the knowledge of His will in all wisdom and spiritual understanding; </a:t>
            </a:r>
          </a:p>
          <a:p>
            <a:pPr algn="just">
              <a:spcAft>
                <a:spcPts val="800"/>
              </a:spcAft>
            </a:pPr>
            <a:r>
              <a:rPr lang="en-US" sz="2400" b="1" dirty="0">
                <a:solidFill>
                  <a:schemeClr val="bg1"/>
                </a:solidFill>
                <a:latin typeface="Calibri" panose="020F0502020204030204" pitchFamily="34" charset="0"/>
                <a:cs typeface="Calibri" panose="020F0502020204030204" pitchFamily="34" charset="0"/>
              </a:rPr>
              <a:t>  10  that you may walk worthy of the Lord, fully pleasing Him, being </a:t>
            </a:r>
            <a:r>
              <a:rPr lang="en-US" sz="2400" b="1" dirty="0">
                <a:solidFill>
                  <a:srgbClr val="FFFF00"/>
                </a:solidFill>
                <a:latin typeface="Calibri" panose="020F0502020204030204" pitchFamily="34" charset="0"/>
                <a:cs typeface="Calibri" panose="020F0502020204030204" pitchFamily="34" charset="0"/>
              </a:rPr>
              <a:t>fruitful in every good work </a:t>
            </a:r>
            <a:r>
              <a:rPr lang="en-US" sz="2400" b="1" dirty="0">
                <a:solidFill>
                  <a:schemeClr val="bg1"/>
                </a:solidFill>
                <a:latin typeface="Calibri" panose="020F0502020204030204" pitchFamily="34" charset="0"/>
                <a:cs typeface="Calibri" panose="020F0502020204030204" pitchFamily="34" charset="0"/>
              </a:rPr>
              <a:t>and increasing in the knowledge of God; </a:t>
            </a:r>
          </a:p>
          <a:p>
            <a:pPr algn="just">
              <a:spcAft>
                <a:spcPts val="800"/>
              </a:spcAft>
            </a:pPr>
            <a:r>
              <a:rPr lang="en-US" sz="2400" b="1" dirty="0">
                <a:solidFill>
                  <a:schemeClr val="bg1"/>
                </a:solidFill>
                <a:latin typeface="Calibri" panose="020F0502020204030204" pitchFamily="34" charset="0"/>
                <a:cs typeface="Calibri" panose="020F0502020204030204" pitchFamily="34" charset="0"/>
              </a:rPr>
              <a:t>  11  strengthened with all might, according to His glorious power, for all patience and longsuffering with joy; </a:t>
            </a:r>
          </a:p>
          <a:p>
            <a:pPr algn="just">
              <a:spcAft>
                <a:spcPts val="800"/>
              </a:spcAft>
            </a:pPr>
            <a:r>
              <a:rPr lang="en-US" sz="2400" b="1" dirty="0">
                <a:solidFill>
                  <a:schemeClr val="bg1"/>
                </a:solidFill>
                <a:latin typeface="Calibri" panose="020F0502020204030204" pitchFamily="34" charset="0"/>
                <a:cs typeface="Calibri" panose="020F0502020204030204" pitchFamily="34" charset="0"/>
              </a:rPr>
              <a:t>  12 giving thanks to the Father who has qualified us to be partakers . . .         	Col. 1:9-12</a:t>
            </a:r>
            <a:endParaRPr lang="en-US" sz="2400" dirty="0"/>
          </a:p>
        </p:txBody>
      </p:sp>
    </p:spTree>
    <p:extLst>
      <p:ext uri="{BB962C8B-B14F-4D97-AF65-F5344CB8AC3E}">
        <p14:creationId xmlns:p14="http://schemas.microsoft.com/office/powerpoint/2010/main" val="3908264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49678" y="452284"/>
            <a:ext cx="8843614" cy="1151204"/>
          </a:xfrm>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Text—Colossians 1:9-14</a:t>
            </a:r>
          </a:p>
        </p:txBody>
      </p:sp>
      <p:sp>
        <p:nvSpPr>
          <p:cNvPr id="2" name="TextBox 1">
            <a:extLst>
              <a:ext uri="{FF2B5EF4-FFF2-40B4-BE49-F238E27FC236}">
                <a16:creationId xmlns:a16="http://schemas.microsoft.com/office/drawing/2014/main" id="{6819870B-D606-402D-97F9-41327266C997}"/>
              </a:ext>
            </a:extLst>
          </p:cNvPr>
          <p:cNvSpPr txBox="1"/>
          <p:nvPr/>
        </p:nvSpPr>
        <p:spPr>
          <a:xfrm>
            <a:off x="540775" y="1612717"/>
            <a:ext cx="10933471" cy="4524315"/>
          </a:xfrm>
          <a:prstGeom prst="rect">
            <a:avLst/>
          </a:prstGeom>
          <a:noFill/>
        </p:spPr>
        <p:txBody>
          <a:bodyPr wrap="square" rtlCol="0">
            <a:spAutoFit/>
          </a:bodyPr>
          <a:lstStyle/>
          <a:p>
            <a:pPr algn="just"/>
            <a:r>
              <a:rPr lang="en-US" sz="2400" b="1" dirty="0">
                <a:solidFill>
                  <a:schemeClr val="bg1"/>
                </a:solidFill>
                <a:latin typeface="Calibri" panose="020F0502020204030204" pitchFamily="34" charset="0"/>
                <a:cs typeface="Calibri" panose="020F0502020204030204" pitchFamily="34" charset="0"/>
              </a:rPr>
              <a:t>   9  For this reason we also, since the day we heard it, do not cease to pray for you, and to ask that you may be filled with the knowledge of His will in all wisdom and spiritual understanding; </a:t>
            </a:r>
          </a:p>
          <a:p>
            <a:pPr algn="just"/>
            <a:r>
              <a:rPr lang="en-US" sz="2400" b="1" dirty="0">
                <a:solidFill>
                  <a:schemeClr val="bg1"/>
                </a:solidFill>
                <a:latin typeface="Calibri" panose="020F0502020204030204" pitchFamily="34" charset="0"/>
                <a:cs typeface="Calibri" panose="020F0502020204030204" pitchFamily="34" charset="0"/>
              </a:rPr>
              <a:t>  10  that you may walk worthy of the Lord, fully pleasing Him, being fruitful in every good work and increasing in the knowledge of God; </a:t>
            </a:r>
          </a:p>
          <a:p>
            <a:pPr algn="just"/>
            <a:r>
              <a:rPr lang="en-US" sz="2400" b="1" dirty="0">
                <a:solidFill>
                  <a:schemeClr val="bg1"/>
                </a:solidFill>
                <a:latin typeface="Calibri" panose="020F0502020204030204" pitchFamily="34" charset="0"/>
                <a:cs typeface="Calibri" panose="020F0502020204030204" pitchFamily="34" charset="0"/>
              </a:rPr>
              <a:t>  11  strengthened with all might, according to His glorious power, for all patience and longsuffering with joy; </a:t>
            </a:r>
          </a:p>
          <a:p>
            <a:pPr algn="just"/>
            <a:r>
              <a:rPr lang="en-US" sz="2400" b="1" dirty="0">
                <a:solidFill>
                  <a:schemeClr val="bg1"/>
                </a:solidFill>
                <a:latin typeface="Calibri" panose="020F0502020204030204" pitchFamily="34" charset="0"/>
                <a:cs typeface="Calibri" panose="020F0502020204030204" pitchFamily="34" charset="0"/>
              </a:rPr>
              <a:t>  12 giving thanks to the Father who has qualified us to be partakers of the inheritance of the saints in the light. </a:t>
            </a:r>
          </a:p>
          <a:p>
            <a:pPr algn="just"/>
            <a:r>
              <a:rPr lang="en-US" sz="2400" b="1" dirty="0">
                <a:solidFill>
                  <a:schemeClr val="bg1"/>
                </a:solidFill>
                <a:latin typeface="Calibri" panose="020F0502020204030204" pitchFamily="34" charset="0"/>
                <a:cs typeface="Calibri" panose="020F0502020204030204" pitchFamily="34" charset="0"/>
              </a:rPr>
              <a:t>  13 He has delivered us from the power of darkness and conveyed us into the kingdom of the Son of His love, </a:t>
            </a:r>
          </a:p>
          <a:p>
            <a:pPr algn="just"/>
            <a:r>
              <a:rPr lang="en-US" sz="2400" b="1" dirty="0">
                <a:solidFill>
                  <a:schemeClr val="bg1"/>
                </a:solidFill>
                <a:latin typeface="Calibri" panose="020F0502020204030204" pitchFamily="34" charset="0"/>
                <a:cs typeface="Calibri" panose="020F0502020204030204" pitchFamily="34" charset="0"/>
              </a:rPr>
              <a:t>  14  in whom we have redemption through His blood, the forgiveness of sins. </a:t>
            </a:r>
            <a:endParaRPr lang="en-US" sz="22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72711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3900" dirty="0">
                <a:solidFill>
                  <a:schemeClr val="bg1"/>
                </a:solidFill>
                <a:latin typeface="Cambria" panose="02040503050406030204" pitchFamily="18" charset="0"/>
                <a:ea typeface="Cambria" panose="02040503050406030204" pitchFamily="18" charset="0"/>
                <a:cs typeface="Calibri" panose="020F0502020204030204" pitchFamily="34" charset="0"/>
              </a:rPr>
              <a:t>Paul’s Prayer for </a:t>
            </a:r>
            <a:r>
              <a:rPr lang="en-US" sz="3900" dirty="0" err="1">
                <a:solidFill>
                  <a:schemeClr val="bg1"/>
                </a:solidFill>
                <a:latin typeface="Cambria" panose="02040503050406030204" pitchFamily="18" charset="0"/>
                <a:ea typeface="Cambria" panose="02040503050406030204" pitchFamily="18" charset="0"/>
                <a:cs typeface="Calibri" panose="020F0502020204030204" pitchFamily="34" charset="0"/>
              </a:rPr>
              <a:t>Colosse</a:t>
            </a:r>
            <a:r>
              <a:rPr lang="en-US" sz="3900" dirty="0">
                <a:solidFill>
                  <a:schemeClr val="bg1"/>
                </a:solidFill>
                <a:latin typeface="Cambria" panose="02040503050406030204" pitchFamily="18" charset="0"/>
                <a:ea typeface="Cambria" panose="02040503050406030204" pitchFamily="18" charset="0"/>
                <a:cs typeface="Calibri" panose="020F0502020204030204" pitchFamily="34" charset="0"/>
              </a:rPr>
              <a:t> &amp; PBL</a:t>
            </a:r>
            <a:endPar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4" name="Text Box 3">
            <a:extLst>
              <a:ext uri="{FF2B5EF4-FFF2-40B4-BE49-F238E27FC236}">
                <a16:creationId xmlns:a16="http://schemas.microsoft.com/office/drawing/2014/main" id="{48CDBE20-1882-48C4-ABEE-F8F9BFF08101}"/>
              </a:ext>
            </a:extLst>
          </p:cNvPr>
          <p:cNvSpPr txBox="1">
            <a:spLocks noChangeArrowheads="1"/>
          </p:cNvSpPr>
          <p:nvPr/>
        </p:nvSpPr>
        <p:spPr bwMode="auto">
          <a:xfrm>
            <a:off x="609603" y="1646991"/>
            <a:ext cx="4082459" cy="34958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Filled with Knowledge</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Having Wisdom</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Spiritual Understanding	</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Walk Worthy of the Lord</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Fully Pleasing Him</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Fruitful in Every Good Work</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rgbClr val="FFFF00"/>
                </a:solidFill>
                <a:latin typeface="Calibri" panose="020F0502020204030204" pitchFamily="34" charset="0"/>
                <a:cs typeface="Calibri" panose="020F0502020204030204" pitchFamily="34" charset="0"/>
              </a:rPr>
              <a:t>Increasing in Knowledge</a:t>
            </a:r>
          </a:p>
          <a:p>
            <a:pPr marL="285750" indent="-285750" algn="l">
              <a:spcBef>
                <a:spcPts val="100"/>
              </a:spcBef>
              <a:spcAft>
                <a:spcPts val="400"/>
              </a:spcAft>
              <a:buClr>
                <a:schemeClr val="bg1"/>
              </a:buClr>
              <a:buFont typeface="Arial" panose="020B0604020202020204" pitchFamily="34" charset="0"/>
              <a:buChar char="•"/>
            </a:pPr>
            <a:endParaRPr lang="en-US" altLang="en-US" sz="24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3E4BD237-9101-4B3D-A799-09B5689E89BC}"/>
              </a:ext>
            </a:extLst>
          </p:cNvPr>
          <p:cNvSpPr txBox="1"/>
          <p:nvPr/>
        </p:nvSpPr>
        <p:spPr>
          <a:xfrm>
            <a:off x="4987632" y="1611084"/>
            <a:ext cx="6594765" cy="4832092"/>
          </a:xfrm>
          <a:prstGeom prst="rect">
            <a:avLst/>
          </a:prstGeom>
          <a:noFill/>
          <a:ln w="38100">
            <a:solidFill>
              <a:schemeClr val="bg1"/>
            </a:solidFill>
          </a:ln>
        </p:spPr>
        <p:txBody>
          <a:bodyPr wrap="square" rtlCol="0">
            <a:spAutoFit/>
          </a:bodyPr>
          <a:lstStyle/>
          <a:p>
            <a:pPr algn="just">
              <a:spcAft>
                <a:spcPts val="800"/>
              </a:spcAft>
            </a:pPr>
            <a:r>
              <a:rPr lang="en-US" sz="2400" b="1" dirty="0">
                <a:solidFill>
                  <a:schemeClr val="bg1"/>
                </a:solidFill>
                <a:latin typeface="Calibri" panose="020F0502020204030204" pitchFamily="34" charset="0"/>
                <a:cs typeface="Calibri" panose="020F0502020204030204" pitchFamily="34" charset="0"/>
              </a:rPr>
              <a:t>  9  For this reason we also, since the day we heard it, do not cease to pray for you, and to ask that you may be filled with the knowledge of His will in all wisdom and spiritual understanding; </a:t>
            </a:r>
          </a:p>
          <a:p>
            <a:pPr algn="just">
              <a:spcAft>
                <a:spcPts val="800"/>
              </a:spcAft>
            </a:pPr>
            <a:r>
              <a:rPr lang="en-US" sz="2400" b="1" dirty="0">
                <a:solidFill>
                  <a:schemeClr val="bg1"/>
                </a:solidFill>
                <a:latin typeface="Calibri" panose="020F0502020204030204" pitchFamily="34" charset="0"/>
                <a:cs typeface="Calibri" panose="020F0502020204030204" pitchFamily="34" charset="0"/>
              </a:rPr>
              <a:t>  10  that you may walk worthy of the Lord, fully pleasing Him, being fruitful in every good work and</a:t>
            </a:r>
            <a:r>
              <a:rPr lang="en-US" sz="2400" b="1" dirty="0">
                <a:solidFill>
                  <a:srgbClr val="FFFF00"/>
                </a:solidFill>
                <a:latin typeface="Calibri" panose="020F0502020204030204" pitchFamily="34" charset="0"/>
                <a:cs typeface="Calibri" panose="020F0502020204030204" pitchFamily="34" charset="0"/>
              </a:rPr>
              <a:t> increasing in the knowledge of God</a:t>
            </a:r>
            <a:r>
              <a:rPr lang="en-US" sz="2400" b="1" dirty="0">
                <a:solidFill>
                  <a:schemeClr val="bg1"/>
                </a:solidFill>
                <a:latin typeface="Calibri" panose="020F0502020204030204" pitchFamily="34" charset="0"/>
                <a:cs typeface="Calibri" panose="020F0502020204030204" pitchFamily="34" charset="0"/>
              </a:rPr>
              <a:t>; </a:t>
            </a:r>
          </a:p>
          <a:p>
            <a:pPr algn="just">
              <a:spcAft>
                <a:spcPts val="800"/>
              </a:spcAft>
            </a:pPr>
            <a:r>
              <a:rPr lang="en-US" sz="2400" b="1" dirty="0">
                <a:solidFill>
                  <a:schemeClr val="bg1"/>
                </a:solidFill>
                <a:latin typeface="Calibri" panose="020F0502020204030204" pitchFamily="34" charset="0"/>
                <a:cs typeface="Calibri" panose="020F0502020204030204" pitchFamily="34" charset="0"/>
              </a:rPr>
              <a:t>  11  strengthened with all might, according to His glorious power, for all patience and longsuffering with joy; </a:t>
            </a:r>
          </a:p>
          <a:p>
            <a:pPr algn="just">
              <a:spcAft>
                <a:spcPts val="800"/>
              </a:spcAft>
            </a:pPr>
            <a:r>
              <a:rPr lang="en-US" sz="2400" b="1" dirty="0">
                <a:solidFill>
                  <a:schemeClr val="bg1"/>
                </a:solidFill>
                <a:latin typeface="Calibri" panose="020F0502020204030204" pitchFamily="34" charset="0"/>
                <a:cs typeface="Calibri" panose="020F0502020204030204" pitchFamily="34" charset="0"/>
              </a:rPr>
              <a:t>  12 giving thanks to the Father who has qualified us to be partakers . . .         	Col. 1:9-12</a:t>
            </a:r>
            <a:endParaRPr lang="en-US" sz="2400" dirty="0"/>
          </a:p>
        </p:txBody>
      </p:sp>
    </p:spTree>
    <p:extLst>
      <p:ext uri="{BB962C8B-B14F-4D97-AF65-F5344CB8AC3E}">
        <p14:creationId xmlns:p14="http://schemas.microsoft.com/office/powerpoint/2010/main" val="26566053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3900" dirty="0">
                <a:solidFill>
                  <a:schemeClr val="bg1"/>
                </a:solidFill>
                <a:latin typeface="Cambria" panose="02040503050406030204" pitchFamily="18" charset="0"/>
                <a:ea typeface="Cambria" panose="02040503050406030204" pitchFamily="18" charset="0"/>
                <a:cs typeface="Calibri" panose="020F0502020204030204" pitchFamily="34" charset="0"/>
              </a:rPr>
              <a:t>Paul’s Prayer for </a:t>
            </a:r>
            <a:r>
              <a:rPr lang="en-US" sz="3900" dirty="0" err="1">
                <a:solidFill>
                  <a:schemeClr val="bg1"/>
                </a:solidFill>
                <a:latin typeface="Cambria" panose="02040503050406030204" pitchFamily="18" charset="0"/>
                <a:ea typeface="Cambria" panose="02040503050406030204" pitchFamily="18" charset="0"/>
                <a:cs typeface="Calibri" panose="020F0502020204030204" pitchFamily="34" charset="0"/>
              </a:rPr>
              <a:t>Colosse</a:t>
            </a:r>
            <a:r>
              <a:rPr lang="en-US" sz="3900" dirty="0">
                <a:solidFill>
                  <a:schemeClr val="bg1"/>
                </a:solidFill>
                <a:latin typeface="Cambria" panose="02040503050406030204" pitchFamily="18" charset="0"/>
                <a:ea typeface="Cambria" panose="02040503050406030204" pitchFamily="18" charset="0"/>
                <a:cs typeface="Calibri" panose="020F0502020204030204" pitchFamily="34" charset="0"/>
              </a:rPr>
              <a:t> &amp; PBL</a:t>
            </a:r>
            <a:endPar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4" name="Text Box 3">
            <a:extLst>
              <a:ext uri="{FF2B5EF4-FFF2-40B4-BE49-F238E27FC236}">
                <a16:creationId xmlns:a16="http://schemas.microsoft.com/office/drawing/2014/main" id="{48CDBE20-1882-48C4-ABEE-F8F9BFF08101}"/>
              </a:ext>
            </a:extLst>
          </p:cNvPr>
          <p:cNvSpPr txBox="1">
            <a:spLocks noChangeArrowheads="1"/>
          </p:cNvSpPr>
          <p:nvPr/>
        </p:nvSpPr>
        <p:spPr bwMode="auto">
          <a:xfrm>
            <a:off x="609603" y="1646991"/>
            <a:ext cx="4082459" cy="34958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Filled with Knowledge</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Having Wisdom</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Spiritual Understanding	</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Walk Worthy of the Lord</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Fully Pleasing Him</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Fruitful in Every Good Work</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Increasing in Knowledge</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rgbClr val="FFFF00"/>
                </a:solidFill>
                <a:latin typeface="Calibri" panose="020F0502020204030204" pitchFamily="34" charset="0"/>
                <a:cs typeface="Calibri" panose="020F0502020204030204" pitchFamily="34" charset="0"/>
              </a:rPr>
              <a:t>Strengthened with All Might</a:t>
            </a:r>
          </a:p>
        </p:txBody>
      </p:sp>
      <p:sp>
        <p:nvSpPr>
          <p:cNvPr id="6" name="TextBox 5">
            <a:extLst>
              <a:ext uri="{FF2B5EF4-FFF2-40B4-BE49-F238E27FC236}">
                <a16:creationId xmlns:a16="http://schemas.microsoft.com/office/drawing/2014/main" id="{3E4BD237-9101-4B3D-A799-09B5689E89BC}"/>
              </a:ext>
            </a:extLst>
          </p:cNvPr>
          <p:cNvSpPr txBox="1"/>
          <p:nvPr/>
        </p:nvSpPr>
        <p:spPr>
          <a:xfrm>
            <a:off x="4987632" y="1611084"/>
            <a:ext cx="6594765" cy="4832092"/>
          </a:xfrm>
          <a:prstGeom prst="rect">
            <a:avLst/>
          </a:prstGeom>
          <a:noFill/>
          <a:ln w="38100">
            <a:solidFill>
              <a:schemeClr val="bg1"/>
            </a:solidFill>
          </a:ln>
        </p:spPr>
        <p:txBody>
          <a:bodyPr wrap="square" rtlCol="0">
            <a:spAutoFit/>
          </a:bodyPr>
          <a:lstStyle/>
          <a:p>
            <a:pPr algn="just">
              <a:spcAft>
                <a:spcPts val="800"/>
              </a:spcAft>
            </a:pPr>
            <a:r>
              <a:rPr lang="en-US" sz="2400" b="1" dirty="0">
                <a:solidFill>
                  <a:schemeClr val="bg1"/>
                </a:solidFill>
                <a:latin typeface="Calibri" panose="020F0502020204030204" pitchFamily="34" charset="0"/>
                <a:cs typeface="Calibri" panose="020F0502020204030204" pitchFamily="34" charset="0"/>
              </a:rPr>
              <a:t>  9  For this reason we also, since the day we heard it, do not cease to pray for you, and to ask that you may be filled with the knowledge of His will in all wisdom and spiritual understanding; </a:t>
            </a:r>
          </a:p>
          <a:p>
            <a:pPr algn="just">
              <a:spcAft>
                <a:spcPts val="800"/>
              </a:spcAft>
            </a:pPr>
            <a:r>
              <a:rPr lang="en-US" sz="2400" b="1" dirty="0">
                <a:solidFill>
                  <a:schemeClr val="bg1"/>
                </a:solidFill>
                <a:latin typeface="Calibri" panose="020F0502020204030204" pitchFamily="34" charset="0"/>
                <a:cs typeface="Calibri" panose="020F0502020204030204" pitchFamily="34" charset="0"/>
              </a:rPr>
              <a:t>  10  that you may walk worthy of the Lord, fully pleasing Him, being fruitful in every good work and increasing in the knowledge of God; </a:t>
            </a:r>
          </a:p>
          <a:p>
            <a:pPr algn="just">
              <a:spcAft>
                <a:spcPts val="800"/>
              </a:spcAft>
            </a:pPr>
            <a:r>
              <a:rPr lang="en-US" sz="2400" b="1" dirty="0">
                <a:solidFill>
                  <a:schemeClr val="bg1"/>
                </a:solidFill>
                <a:latin typeface="Calibri" panose="020F0502020204030204" pitchFamily="34" charset="0"/>
                <a:cs typeface="Calibri" panose="020F0502020204030204" pitchFamily="34" charset="0"/>
              </a:rPr>
              <a:t>  11 </a:t>
            </a:r>
            <a:r>
              <a:rPr lang="en-US" sz="2400" b="1" dirty="0">
                <a:solidFill>
                  <a:srgbClr val="FFFF00"/>
                </a:solidFill>
                <a:latin typeface="Calibri" panose="020F0502020204030204" pitchFamily="34" charset="0"/>
                <a:cs typeface="Calibri" panose="020F0502020204030204" pitchFamily="34" charset="0"/>
              </a:rPr>
              <a:t> strengthened with all might</a:t>
            </a:r>
            <a:r>
              <a:rPr lang="en-US" sz="2400" b="1" dirty="0">
                <a:solidFill>
                  <a:schemeClr val="bg1"/>
                </a:solidFill>
                <a:latin typeface="Calibri" panose="020F0502020204030204" pitchFamily="34" charset="0"/>
                <a:cs typeface="Calibri" panose="020F0502020204030204" pitchFamily="34" charset="0"/>
              </a:rPr>
              <a:t>, according to His glorious power, for all patience and longsuffering with joy; </a:t>
            </a:r>
          </a:p>
          <a:p>
            <a:pPr algn="just">
              <a:spcAft>
                <a:spcPts val="800"/>
              </a:spcAft>
            </a:pPr>
            <a:r>
              <a:rPr lang="en-US" sz="2400" b="1" dirty="0">
                <a:solidFill>
                  <a:schemeClr val="bg1"/>
                </a:solidFill>
                <a:latin typeface="Calibri" panose="020F0502020204030204" pitchFamily="34" charset="0"/>
                <a:cs typeface="Calibri" panose="020F0502020204030204" pitchFamily="34" charset="0"/>
              </a:rPr>
              <a:t>  12 giving thanks to the Father who has qualified us to be partakers . . .         	Col. 1:9-12</a:t>
            </a:r>
            <a:endParaRPr lang="en-US" sz="2400" dirty="0"/>
          </a:p>
        </p:txBody>
      </p:sp>
    </p:spTree>
    <p:extLst>
      <p:ext uri="{BB962C8B-B14F-4D97-AF65-F5344CB8AC3E}">
        <p14:creationId xmlns:p14="http://schemas.microsoft.com/office/powerpoint/2010/main" val="2734667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3900" dirty="0">
                <a:solidFill>
                  <a:schemeClr val="bg1"/>
                </a:solidFill>
                <a:latin typeface="Cambria" panose="02040503050406030204" pitchFamily="18" charset="0"/>
                <a:ea typeface="Cambria" panose="02040503050406030204" pitchFamily="18" charset="0"/>
                <a:cs typeface="Calibri" panose="020F0502020204030204" pitchFamily="34" charset="0"/>
              </a:rPr>
              <a:t>Paul’s Prayer for </a:t>
            </a:r>
            <a:r>
              <a:rPr lang="en-US" sz="3900" dirty="0" err="1">
                <a:solidFill>
                  <a:schemeClr val="bg1"/>
                </a:solidFill>
                <a:latin typeface="Cambria" panose="02040503050406030204" pitchFamily="18" charset="0"/>
                <a:ea typeface="Cambria" panose="02040503050406030204" pitchFamily="18" charset="0"/>
                <a:cs typeface="Calibri" panose="020F0502020204030204" pitchFamily="34" charset="0"/>
              </a:rPr>
              <a:t>Colosse</a:t>
            </a:r>
            <a:r>
              <a:rPr lang="en-US" sz="3900" dirty="0">
                <a:solidFill>
                  <a:schemeClr val="bg1"/>
                </a:solidFill>
                <a:latin typeface="Cambria" panose="02040503050406030204" pitchFamily="18" charset="0"/>
                <a:ea typeface="Cambria" panose="02040503050406030204" pitchFamily="18" charset="0"/>
                <a:cs typeface="Calibri" panose="020F0502020204030204" pitchFamily="34" charset="0"/>
              </a:rPr>
              <a:t> &amp; PBL</a:t>
            </a:r>
            <a:endPar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4" name="Text Box 3">
            <a:extLst>
              <a:ext uri="{FF2B5EF4-FFF2-40B4-BE49-F238E27FC236}">
                <a16:creationId xmlns:a16="http://schemas.microsoft.com/office/drawing/2014/main" id="{48CDBE20-1882-48C4-ABEE-F8F9BFF08101}"/>
              </a:ext>
            </a:extLst>
          </p:cNvPr>
          <p:cNvSpPr txBox="1">
            <a:spLocks noChangeArrowheads="1"/>
          </p:cNvSpPr>
          <p:nvPr/>
        </p:nvSpPr>
        <p:spPr bwMode="auto">
          <a:xfrm>
            <a:off x="609603" y="1646991"/>
            <a:ext cx="4082459" cy="3929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Filled with Knowledge</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Having Wisdom</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Spiritual Understanding	</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Walk Worthy of the Lord</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Fully Pleasing Him</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Fruitful in Every Good Work</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Increasing in Knowledge</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Strengthened with All Might</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rgbClr val="FFFF00"/>
                </a:solidFill>
                <a:latin typeface="Calibri" panose="020F0502020204030204" pitchFamily="34" charset="0"/>
                <a:cs typeface="Calibri" panose="020F0502020204030204" pitchFamily="34" charset="0"/>
              </a:rPr>
              <a:t>Empowered by His Power</a:t>
            </a:r>
            <a:endParaRPr lang="en-US" altLang="en-US" sz="24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3E4BD237-9101-4B3D-A799-09B5689E89BC}"/>
              </a:ext>
            </a:extLst>
          </p:cNvPr>
          <p:cNvSpPr txBox="1"/>
          <p:nvPr/>
        </p:nvSpPr>
        <p:spPr>
          <a:xfrm>
            <a:off x="4987632" y="1611084"/>
            <a:ext cx="6594765" cy="4832092"/>
          </a:xfrm>
          <a:prstGeom prst="rect">
            <a:avLst/>
          </a:prstGeom>
          <a:noFill/>
          <a:ln w="38100">
            <a:solidFill>
              <a:schemeClr val="bg1"/>
            </a:solidFill>
          </a:ln>
        </p:spPr>
        <p:txBody>
          <a:bodyPr wrap="square" rtlCol="0">
            <a:spAutoFit/>
          </a:bodyPr>
          <a:lstStyle/>
          <a:p>
            <a:pPr algn="just">
              <a:spcAft>
                <a:spcPts val="800"/>
              </a:spcAft>
            </a:pPr>
            <a:r>
              <a:rPr lang="en-US" sz="2400" b="1" dirty="0">
                <a:solidFill>
                  <a:schemeClr val="bg1"/>
                </a:solidFill>
                <a:latin typeface="Calibri" panose="020F0502020204030204" pitchFamily="34" charset="0"/>
                <a:cs typeface="Calibri" panose="020F0502020204030204" pitchFamily="34" charset="0"/>
              </a:rPr>
              <a:t>  9  For this reason we also, since the day we heard it, do not cease to pray for you, and to ask that you may be filled with the knowledge of His will in all wisdom and spiritual understanding; </a:t>
            </a:r>
          </a:p>
          <a:p>
            <a:pPr algn="just">
              <a:spcAft>
                <a:spcPts val="800"/>
              </a:spcAft>
            </a:pPr>
            <a:r>
              <a:rPr lang="en-US" sz="2400" b="1" dirty="0">
                <a:solidFill>
                  <a:schemeClr val="bg1"/>
                </a:solidFill>
                <a:latin typeface="Calibri" panose="020F0502020204030204" pitchFamily="34" charset="0"/>
                <a:cs typeface="Calibri" panose="020F0502020204030204" pitchFamily="34" charset="0"/>
              </a:rPr>
              <a:t>  10  that you may walk worthy of the Lord, fully pleasing Him, being fruitful in every good work and increasing in the knowledge of God; </a:t>
            </a:r>
          </a:p>
          <a:p>
            <a:pPr algn="just">
              <a:spcAft>
                <a:spcPts val="800"/>
              </a:spcAft>
            </a:pPr>
            <a:r>
              <a:rPr lang="en-US" sz="2400" b="1" dirty="0">
                <a:solidFill>
                  <a:schemeClr val="bg1"/>
                </a:solidFill>
                <a:latin typeface="Calibri" panose="020F0502020204030204" pitchFamily="34" charset="0"/>
                <a:cs typeface="Calibri" panose="020F0502020204030204" pitchFamily="34" charset="0"/>
              </a:rPr>
              <a:t>  11  strengthened with all might, </a:t>
            </a:r>
            <a:r>
              <a:rPr lang="en-US" sz="2400" b="1" dirty="0">
                <a:solidFill>
                  <a:srgbClr val="FFFF00"/>
                </a:solidFill>
                <a:latin typeface="Calibri" panose="020F0502020204030204" pitchFamily="34" charset="0"/>
                <a:cs typeface="Calibri" panose="020F0502020204030204" pitchFamily="34" charset="0"/>
              </a:rPr>
              <a:t>according to His glorious power, </a:t>
            </a:r>
            <a:r>
              <a:rPr lang="en-US" sz="2400" b="1" dirty="0">
                <a:solidFill>
                  <a:schemeClr val="bg1"/>
                </a:solidFill>
                <a:latin typeface="Calibri" panose="020F0502020204030204" pitchFamily="34" charset="0"/>
                <a:cs typeface="Calibri" panose="020F0502020204030204" pitchFamily="34" charset="0"/>
              </a:rPr>
              <a:t>for all patience and longsuffering with joy; </a:t>
            </a:r>
          </a:p>
          <a:p>
            <a:pPr algn="just">
              <a:spcAft>
                <a:spcPts val="800"/>
              </a:spcAft>
            </a:pPr>
            <a:r>
              <a:rPr lang="en-US" sz="2400" b="1" dirty="0">
                <a:solidFill>
                  <a:schemeClr val="bg1"/>
                </a:solidFill>
                <a:latin typeface="Calibri" panose="020F0502020204030204" pitchFamily="34" charset="0"/>
                <a:cs typeface="Calibri" panose="020F0502020204030204" pitchFamily="34" charset="0"/>
              </a:rPr>
              <a:t>  12 giving thanks to the Father who has qualified us to be partakers . . .         	Col. 1:9-12</a:t>
            </a:r>
            <a:endParaRPr lang="en-US" sz="2400" dirty="0"/>
          </a:p>
        </p:txBody>
      </p:sp>
    </p:spTree>
    <p:extLst>
      <p:ext uri="{BB962C8B-B14F-4D97-AF65-F5344CB8AC3E}">
        <p14:creationId xmlns:p14="http://schemas.microsoft.com/office/powerpoint/2010/main" val="36485277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3900" dirty="0">
                <a:solidFill>
                  <a:schemeClr val="bg1"/>
                </a:solidFill>
                <a:latin typeface="Cambria" panose="02040503050406030204" pitchFamily="18" charset="0"/>
                <a:ea typeface="Cambria" panose="02040503050406030204" pitchFamily="18" charset="0"/>
                <a:cs typeface="Calibri" panose="020F0502020204030204" pitchFamily="34" charset="0"/>
              </a:rPr>
              <a:t>Paul’s Prayer for </a:t>
            </a:r>
            <a:r>
              <a:rPr lang="en-US" sz="3900" dirty="0" err="1">
                <a:solidFill>
                  <a:schemeClr val="bg1"/>
                </a:solidFill>
                <a:latin typeface="Cambria" panose="02040503050406030204" pitchFamily="18" charset="0"/>
                <a:ea typeface="Cambria" panose="02040503050406030204" pitchFamily="18" charset="0"/>
                <a:cs typeface="Calibri" panose="020F0502020204030204" pitchFamily="34" charset="0"/>
              </a:rPr>
              <a:t>Colosse</a:t>
            </a:r>
            <a:r>
              <a:rPr lang="en-US" sz="3900" dirty="0">
                <a:solidFill>
                  <a:schemeClr val="bg1"/>
                </a:solidFill>
                <a:latin typeface="Cambria" panose="02040503050406030204" pitchFamily="18" charset="0"/>
                <a:ea typeface="Cambria" panose="02040503050406030204" pitchFamily="18" charset="0"/>
                <a:cs typeface="Calibri" panose="020F0502020204030204" pitchFamily="34" charset="0"/>
              </a:rPr>
              <a:t> &amp; PBL</a:t>
            </a:r>
            <a:endPar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4" name="Text Box 3">
            <a:extLst>
              <a:ext uri="{FF2B5EF4-FFF2-40B4-BE49-F238E27FC236}">
                <a16:creationId xmlns:a16="http://schemas.microsoft.com/office/drawing/2014/main" id="{48CDBE20-1882-48C4-ABEE-F8F9BFF08101}"/>
              </a:ext>
            </a:extLst>
          </p:cNvPr>
          <p:cNvSpPr txBox="1">
            <a:spLocks noChangeArrowheads="1"/>
          </p:cNvSpPr>
          <p:nvPr/>
        </p:nvSpPr>
        <p:spPr bwMode="auto">
          <a:xfrm>
            <a:off x="609603" y="1646991"/>
            <a:ext cx="4082459" cy="4362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Filled with Knowledge</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Having Wisdom</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Spiritual Understanding	</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Walk Worthy of the Lord</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Fully Pleasing Him</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Fruitful in Every Good Work</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Increasing in Knowledge</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Strengthened with All Might</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Empowered by His Power</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rgbClr val="FFFF00"/>
                </a:solidFill>
                <a:latin typeface="Calibri" panose="020F0502020204030204" pitchFamily="34" charset="0"/>
                <a:cs typeface="Calibri" panose="020F0502020204030204" pitchFamily="34" charset="0"/>
              </a:rPr>
              <a:t>Patient and Longsuffering</a:t>
            </a:r>
            <a:endParaRPr lang="en-US" altLang="en-US" sz="24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3E4BD237-9101-4B3D-A799-09B5689E89BC}"/>
              </a:ext>
            </a:extLst>
          </p:cNvPr>
          <p:cNvSpPr txBox="1"/>
          <p:nvPr/>
        </p:nvSpPr>
        <p:spPr>
          <a:xfrm>
            <a:off x="4987632" y="1611084"/>
            <a:ext cx="6594765" cy="4832092"/>
          </a:xfrm>
          <a:prstGeom prst="rect">
            <a:avLst/>
          </a:prstGeom>
          <a:noFill/>
          <a:ln w="38100">
            <a:solidFill>
              <a:schemeClr val="bg1"/>
            </a:solidFill>
          </a:ln>
        </p:spPr>
        <p:txBody>
          <a:bodyPr wrap="square" rtlCol="0">
            <a:spAutoFit/>
          </a:bodyPr>
          <a:lstStyle/>
          <a:p>
            <a:pPr algn="just">
              <a:spcAft>
                <a:spcPts val="800"/>
              </a:spcAft>
            </a:pPr>
            <a:r>
              <a:rPr lang="en-US" sz="2400" b="1" dirty="0">
                <a:solidFill>
                  <a:schemeClr val="bg1"/>
                </a:solidFill>
                <a:latin typeface="Calibri" panose="020F0502020204030204" pitchFamily="34" charset="0"/>
                <a:cs typeface="Calibri" panose="020F0502020204030204" pitchFamily="34" charset="0"/>
              </a:rPr>
              <a:t>  9  For this reason we also, since the day we heard it, do not cease to pray for you, and to ask that you may be filled with the knowledge of His will in all wisdom and spiritual understanding; </a:t>
            </a:r>
          </a:p>
          <a:p>
            <a:pPr algn="just">
              <a:spcAft>
                <a:spcPts val="800"/>
              </a:spcAft>
            </a:pPr>
            <a:r>
              <a:rPr lang="en-US" sz="2400" b="1" dirty="0">
                <a:solidFill>
                  <a:schemeClr val="bg1"/>
                </a:solidFill>
                <a:latin typeface="Calibri" panose="020F0502020204030204" pitchFamily="34" charset="0"/>
                <a:cs typeface="Calibri" panose="020F0502020204030204" pitchFamily="34" charset="0"/>
              </a:rPr>
              <a:t>  10  that you may walk worthy of the Lord, fully pleasing Him, being fruitful in every good work and increasing in the knowledge of God; </a:t>
            </a:r>
          </a:p>
          <a:p>
            <a:pPr algn="just">
              <a:spcAft>
                <a:spcPts val="800"/>
              </a:spcAft>
            </a:pPr>
            <a:r>
              <a:rPr lang="en-US" sz="2400" b="1" dirty="0">
                <a:solidFill>
                  <a:schemeClr val="bg1"/>
                </a:solidFill>
                <a:latin typeface="Calibri" panose="020F0502020204030204" pitchFamily="34" charset="0"/>
                <a:cs typeface="Calibri" panose="020F0502020204030204" pitchFamily="34" charset="0"/>
              </a:rPr>
              <a:t>  11  strengthened with all might, according to His glorious power, for </a:t>
            </a:r>
            <a:r>
              <a:rPr lang="en-US" sz="2400" b="1" dirty="0">
                <a:solidFill>
                  <a:srgbClr val="FFFF00"/>
                </a:solidFill>
                <a:latin typeface="Calibri" panose="020F0502020204030204" pitchFamily="34" charset="0"/>
                <a:cs typeface="Calibri" panose="020F0502020204030204" pitchFamily="34" charset="0"/>
              </a:rPr>
              <a:t>all patience and longsuffering </a:t>
            </a:r>
            <a:r>
              <a:rPr lang="en-US" sz="2400" b="1" dirty="0">
                <a:solidFill>
                  <a:schemeClr val="bg1"/>
                </a:solidFill>
                <a:latin typeface="Calibri" panose="020F0502020204030204" pitchFamily="34" charset="0"/>
                <a:cs typeface="Calibri" panose="020F0502020204030204" pitchFamily="34" charset="0"/>
              </a:rPr>
              <a:t>with joy; </a:t>
            </a:r>
          </a:p>
          <a:p>
            <a:pPr algn="just">
              <a:spcAft>
                <a:spcPts val="800"/>
              </a:spcAft>
            </a:pPr>
            <a:r>
              <a:rPr lang="en-US" sz="2400" b="1" dirty="0">
                <a:solidFill>
                  <a:schemeClr val="bg1"/>
                </a:solidFill>
                <a:latin typeface="Calibri" panose="020F0502020204030204" pitchFamily="34" charset="0"/>
                <a:cs typeface="Calibri" panose="020F0502020204030204" pitchFamily="34" charset="0"/>
              </a:rPr>
              <a:t>  12 giving thanks to the Father who has qualified us to be partakers . . .         	Col. 1:9-12</a:t>
            </a:r>
            <a:endParaRPr lang="en-US" sz="2400" dirty="0"/>
          </a:p>
        </p:txBody>
      </p:sp>
    </p:spTree>
    <p:extLst>
      <p:ext uri="{BB962C8B-B14F-4D97-AF65-F5344CB8AC3E}">
        <p14:creationId xmlns:p14="http://schemas.microsoft.com/office/powerpoint/2010/main" val="6539093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3900" dirty="0">
                <a:solidFill>
                  <a:schemeClr val="bg1"/>
                </a:solidFill>
                <a:latin typeface="Cambria" panose="02040503050406030204" pitchFamily="18" charset="0"/>
                <a:ea typeface="Cambria" panose="02040503050406030204" pitchFamily="18" charset="0"/>
                <a:cs typeface="Calibri" panose="020F0502020204030204" pitchFamily="34" charset="0"/>
              </a:rPr>
              <a:t>Paul’s Prayer for </a:t>
            </a:r>
            <a:r>
              <a:rPr lang="en-US" sz="3900" dirty="0" err="1">
                <a:solidFill>
                  <a:schemeClr val="bg1"/>
                </a:solidFill>
                <a:latin typeface="Cambria" panose="02040503050406030204" pitchFamily="18" charset="0"/>
                <a:ea typeface="Cambria" panose="02040503050406030204" pitchFamily="18" charset="0"/>
                <a:cs typeface="Calibri" panose="020F0502020204030204" pitchFamily="34" charset="0"/>
              </a:rPr>
              <a:t>Colosse</a:t>
            </a:r>
            <a:r>
              <a:rPr lang="en-US" sz="3900" dirty="0">
                <a:solidFill>
                  <a:schemeClr val="bg1"/>
                </a:solidFill>
                <a:latin typeface="Cambria" panose="02040503050406030204" pitchFamily="18" charset="0"/>
                <a:ea typeface="Cambria" panose="02040503050406030204" pitchFamily="18" charset="0"/>
                <a:cs typeface="Calibri" panose="020F0502020204030204" pitchFamily="34" charset="0"/>
              </a:rPr>
              <a:t> &amp; PBL</a:t>
            </a:r>
            <a:endPar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4" name="Text Box 3">
            <a:extLst>
              <a:ext uri="{FF2B5EF4-FFF2-40B4-BE49-F238E27FC236}">
                <a16:creationId xmlns:a16="http://schemas.microsoft.com/office/drawing/2014/main" id="{48CDBE20-1882-48C4-ABEE-F8F9BFF08101}"/>
              </a:ext>
            </a:extLst>
          </p:cNvPr>
          <p:cNvSpPr txBox="1">
            <a:spLocks noChangeArrowheads="1"/>
          </p:cNvSpPr>
          <p:nvPr/>
        </p:nvSpPr>
        <p:spPr bwMode="auto">
          <a:xfrm>
            <a:off x="609603" y="1646991"/>
            <a:ext cx="4082459" cy="4796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Filled with Knowledge</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Having Wisdom</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Spiritual Understanding	</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Walk Worthy of the Lord</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Fully Pleasing Him</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Fruitful in Every Good Work</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Increasing in Knowledge</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Strengthened with All Might</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Empowered by His Power</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Patient and Longsuffering</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rgbClr val="FFFF00"/>
                </a:solidFill>
                <a:latin typeface="Calibri" panose="020F0502020204030204" pitchFamily="34" charset="0"/>
                <a:cs typeface="Calibri" panose="020F0502020204030204" pitchFamily="34" charset="0"/>
              </a:rPr>
              <a:t>Serving With Joy</a:t>
            </a:r>
          </a:p>
        </p:txBody>
      </p:sp>
      <p:sp>
        <p:nvSpPr>
          <p:cNvPr id="6" name="TextBox 5">
            <a:extLst>
              <a:ext uri="{FF2B5EF4-FFF2-40B4-BE49-F238E27FC236}">
                <a16:creationId xmlns:a16="http://schemas.microsoft.com/office/drawing/2014/main" id="{3E4BD237-9101-4B3D-A799-09B5689E89BC}"/>
              </a:ext>
            </a:extLst>
          </p:cNvPr>
          <p:cNvSpPr txBox="1"/>
          <p:nvPr/>
        </p:nvSpPr>
        <p:spPr>
          <a:xfrm>
            <a:off x="4987632" y="1611084"/>
            <a:ext cx="6594765" cy="4832092"/>
          </a:xfrm>
          <a:prstGeom prst="rect">
            <a:avLst/>
          </a:prstGeom>
          <a:noFill/>
          <a:ln w="38100">
            <a:solidFill>
              <a:schemeClr val="bg1"/>
            </a:solidFill>
          </a:ln>
        </p:spPr>
        <p:txBody>
          <a:bodyPr wrap="square" rtlCol="0">
            <a:spAutoFit/>
          </a:bodyPr>
          <a:lstStyle/>
          <a:p>
            <a:pPr algn="just">
              <a:spcAft>
                <a:spcPts val="800"/>
              </a:spcAft>
            </a:pPr>
            <a:r>
              <a:rPr lang="en-US" sz="2400" b="1" dirty="0">
                <a:solidFill>
                  <a:schemeClr val="bg1"/>
                </a:solidFill>
                <a:latin typeface="Calibri" panose="020F0502020204030204" pitchFamily="34" charset="0"/>
                <a:cs typeface="Calibri" panose="020F0502020204030204" pitchFamily="34" charset="0"/>
              </a:rPr>
              <a:t>  9  For this reason we also, since the day we heard it, do not cease to pray for you, and to ask that you may be filled with the knowledge of His will in all wisdom and spiritual understanding; </a:t>
            </a:r>
          </a:p>
          <a:p>
            <a:pPr algn="just">
              <a:spcAft>
                <a:spcPts val="800"/>
              </a:spcAft>
            </a:pPr>
            <a:r>
              <a:rPr lang="en-US" sz="2400" b="1" dirty="0">
                <a:solidFill>
                  <a:schemeClr val="bg1"/>
                </a:solidFill>
                <a:latin typeface="Calibri" panose="020F0502020204030204" pitchFamily="34" charset="0"/>
                <a:cs typeface="Calibri" panose="020F0502020204030204" pitchFamily="34" charset="0"/>
              </a:rPr>
              <a:t>  10  that you may walk worthy of the Lord, fully pleasing Him, being fruitful in every good work and increasing in the knowledge of God; </a:t>
            </a:r>
          </a:p>
          <a:p>
            <a:pPr algn="just">
              <a:spcAft>
                <a:spcPts val="800"/>
              </a:spcAft>
            </a:pPr>
            <a:r>
              <a:rPr lang="en-US" sz="2400" b="1" dirty="0">
                <a:solidFill>
                  <a:schemeClr val="bg1"/>
                </a:solidFill>
                <a:latin typeface="Calibri" panose="020F0502020204030204" pitchFamily="34" charset="0"/>
                <a:cs typeface="Calibri" panose="020F0502020204030204" pitchFamily="34" charset="0"/>
              </a:rPr>
              <a:t>  11  strengthened with all might, according to His glorious power, for all patience and longsuffering </a:t>
            </a:r>
            <a:r>
              <a:rPr lang="en-US" sz="2400" b="1" dirty="0">
                <a:solidFill>
                  <a:srgbClr val="FFFF00"/>
                </a:solidFill>
                <a:latin typeface="Calibri" panose="020F0502020204030204" pitchFamily="34" charset="0"/>
                <a:cs typeface="Calibri" panose="020F0502020204030204" pitchFamily="34" charset="0"/>
              </a:rPr>
              <a:t>with joy</a:t>
            </a:r>
            <a:r>
              <a:rPr lang="en-US" sz="2400" b="1" dirty="0">
                <a:solidFill>
                  <a:schemeClr val="bg1"/>
                </a:solidFill>
                <a:latin typeface="Calibri" panose="020F0502020204030204" pitchFamily="34" charset="0"/>
                <a:cs typeface="Calibri" panose="020F0502020204030204" pitchFamily="34" charset="0"/>
              </a:rPr>
              <a:t>; </a:t>
            </a:r>
          </a:p>
          <a:p>
            <a:pPr algn="just">
              <a:spcAft>
                <a:spcPts val="800"/>
              </a:spcAft>
            </a:pPr>
            <a:r>
              <a:rPr lang="en-US" sz="2400" b="1" dirty="0">
                <a:solidFill>
                  <a:schemeClr val="bg1"/>
                </a:solidFill>
                <a:latin typeface="Calibri" panose="020F0502020204030204" pitchFamily="34" charset="0"/>
                <a:cs typeface="Calibri" panose="020F0502020204030204" pitchFamily="34" charset="0"/>
              </a:rPr>
              <a:t>  12 giving thanks to the Father who has qualified us to be partakers . . .         	Col. 1:9-12</a:t>
            </a:r>
            <a:endParaRPr lang="en-US" sz="2400" dirty="0"/>
          </a:p>
        </p:txBody>
      </p:sp>
    </p:spTree>
    <p:extLst>
      <p:ext uri="{BB962C8B-B14F-4D97-AF65-F5344CB8AC3E}">
        <p14:creationId xmlns:p14="http://schemas.microsoft.com/office/powerpoint/2010/main" val="18900850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6"/>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4400"/>
              <a:buFont typeface="Cambria"/>
              <a:buNone/>
            </a:pPr>
            <a:r>
              <a:rPr lang="en-US" sz="4200" dirty="0"/>
              <a:t>Being Conveyed into the Kingdom</a:t>
            </a:r>
            <a:endParaRPr sz="4200" dirty="0"/>
          </a:p>
        </p:txBody>
      </p:sp>
      <p:sp>
        <p:nvSpPr>
          <p:cNvPr id="99" name="Google Shape;99;p16"/>
          <p:cNvSpPr txBox="1">
            <a:spLocks noGrp="1"/>
          </p:cNvSpPr>
          <p:nvPr>
            <p:ph type="body" idx="1"/>
          </p:nvPr>
        </p:nvSpPr>
        <p:spPr>
          <a:xfrm>
            <a:off x="540775" y="1780469"/>
            <a:ext cx="11115314" cy="4698989"/>
          </a:xfrm>
          <a:prstGeom prst="rect">
            <a:avLst/>
          </a:prstGeom>
          <a:noFill/>
          <a:ln>
            <a:noFill/>
          </a:ln>
        </p:spPr>
        <p:txBody>
          <a:bodyPr spcFirstLastPara="1" wrap="square" lIns="91425" tIns="45700" rIns="91425" bIns="45700" anchor="t" anchorCtr="0">
            <a:noAutofit/>
          </a:bodyPr>
          <a:lstStyle/>
          <a:p>
            <a:pPr marL="742950" lvl="1" indent="-285750">
              <a:lnSpc>
                <a:spcPct val="150000"/>
              </a:lnSpc>
              <a:spcBef>
                <a:spcPts val="0"/>
              </a:spcBef>
              <a:buSzPts val="3000"/>
            </a:pPr>
            <a:r>
              <a:rPr lang="en-US" sz="3200" dirty="0">
                <a:solidFill>
                  <a:schemeClr val="lt1"/>
                </a:solidFill>
              </a:rPr>
              <a:t>  Believe							John 3:16</a:t>
            </a:r>
            <a:endParaRPr sz="3200" dirty="0"/>
          </a:p>
          <a:p>
            <a:pPr marL="742950" lvl="1" indent="-285750">
              <a:lnSpc>
                <a:spcPct val="150000"/>
              </a:lnSpc>
              <a:spcBef>
                <a:spcPts val="200"/>
              </a:spcBef>
              <a:buSzPts val="3000"/>
            </a:pPr>
            <a:r>
              <a:rPr lang="en-US" sz="3200" dirty="0">
                <a:solidFill>
                  <a:schemeClr val="lt1"/>
                </a:solidFill>
              </a:rPr>
              <a:t>  Repent 							Acts 17:30</a:t>
            </a:r>
            <a:endParaRPr sz="3200" dirty="0"/>
          </a:p>
          <a:p>
            <a:pPr marL="742950" lvl="1" indent="-285750">
              <a:lnSpc>
                <a:spcPct val="150000"/>
              </a:lnSpc>
              <a:spcBef>
                <a:spcPts val="200"/>
              </a:spcBef>
              <a:buSzPts val="3000"/>
            </a:pPr>
            <a:r>
              <a:rPr lang="en-US" sz="3200" dirty="0">
                <a:solidFill>
                  <a:schemeClr val="lt1"/>
                </a:solidFill>
              </a:rPr>
              <a:t>  Confess Faith in Him					Rom. 10:10</a:t>
            </a:r>
            <a:endParaRPr sz="3200" dirty="0"/>
          </a:p>
          <a:p>
            <a:pPr marL="742950" lvl="1" indent="-285750">
              <a:lnSpc>
                <a:spcPct val="150000"/>
              </a:lnSpc>
              <a:spcBef>
                <a:spcPts val="200"/>
              </a:spcBef>
              <a:buSzPts val="3000"/>
            </a:pPr>
            <a:r>
              <a:rPr lang="en-US" sz="3200" dirty="0">
                <a:solidFill>
                  <a:schemeClr val="lt1"/>
                </a:solidFill>
              </a:rPr>
              <a:t>  Be Baptized Into Him					Gal. 3:27</a:t>
            </a:r>
            <a:endParaRPr sz="3200" dirty="0"/>
          </a:p>
          <a:p>
            <a:pPr marL="0" indent="0" algn="ctr">
              <a:lnSpc>
                <a:spcPct val="150000"/>
              </a:lnSpc>
              <a:spcBef>
                <a:spcPts val="200"/>
              </a:spcBef>
              <a:buSzPts val="3000"/>
              <a:buNone/>
            </a:pPr>
            <a:r>
              <a:rPr lang="en-US" sz="3200" b="1" i="1" dirty="0">
                <a:solidFill>
                  <a:srgbClr val="FFFF00"/>
                </a:solidFill>
              </a:rPr>
              <a:t>Added to His Church, His Kingdom, His Family, His One Body</a:t>
            </a:r>
            <a:endParaRPr sz="3200" i="1" dirty="0">
              <a:solidFill>
                <a:srgbClr val="FFFF00"/>
              </a:solidFill>
            </a:endParaRPr>
          </a:p>
          <a:p>
            <a:pPr marL="742950" lvl="1" indent="-285750">
              <a:lnSpc>
                <a:spcPct val="150000"/>
              </a:lnSpc>
              <a:spcBef>
                <a:spcPts val="200"/>
              </a:spcBef>
              <a:buSzPts val="3000"/>
            </a:pPr>
            <a:r>
              <a:rPr lang="en-US" sz="3200" dirty="0">
                <a:solidFill>
                  <a:schemeClr val="lt1"/>
                </a:solidFill>
              </a:rPr>
              <a:t>  Be Faithful					  	Rev. 2:10</a:t>
            </a:r>
            <a:endParaRPr sz="3200" dirty="0"/>
          </a:p>
        </p:txBody>
      </p:sp>
    </p:spTree>
    <p:extLst>
      <p:ext uri="{BB962C8B-B14F-4D97-AF65-F5344CB8AC3E}">
        <p14:creationId xmlns:p14="http://schemas.microsoft.com/office/powerpoint/2010/main" val="261492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3900" dirty="0">
                <a:solidFill>
                  <a:schemeClr val="bg1"/>
                </a:solidFill>
                <a:latin typeface="Cambria" panose="02040503050406030204" pitchFamily="18" charset="0"/>
                <a:ea typeface="Cambria" panose="02040503050406030204" pitchFamily="18" charset="0"/>
                <a:cs typeface="Calibri" panose="020F0502020204030204" pitchFamily="34" charset="0"/>
              </a:rPr>
              <a:t>Introduction:  Praying for the Church</a:t>
            </a:r>
            <a:endPar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794333" y="1615615"/>
            <a:ext cx="10589986" cy="2277547"/>
          </a:xfrm>
          <a:prstGeom prst="rect">
            <a:avLst/>
          </a:prstGeom>
          <a:noFill/>
        </p:spPr>
        <p:txBody>
          <a:bodyPr wrap="square" rtlCol="0">
            <a:spAutoFit/>
          </a:bodyPr>
          <a:lstStyle/>
          <a:p>
            <a:pPr marL="342900" lvl="3" indent="-342900" algn="just">
              <a:spcAft>
                <a:spcPts val="1200"/>
              </a:spcAft>
              <a:buClr>
                <a:schemeClr val="bg1"/>
              </a:buClr>
              <a:buFont typeface="Arial" panose="020B0604020202020204" pitchFamily="34" charset="0"/>
              <a:buChar char="•"/>
            </a:pPr>
            <a:r>
              <a:rPr lang="en-US" altLang="en-US" sz="2800" b="1" dirty="0">
                <a:solidFill>
                  <a:schemeClr val="bg1"/>
                </a:solidFill>
                <a:latin typeface="Calibri" panose="020F0502020204030204" pitchFamily="34" charset="0"/>
                <a:cs typeface="Calibri" panose="020F0502020204030204" pitchFamily="34" charset="0"/>
              </a:rPr>
              <a:t>Paul often prayed for Christians</a:t>
            </a:r>
          </a:p>
          <a:p>
            <a:pPr marL="342900" lvl="3" indent="-342900" algn="just">
              <a:spcAft>
                <a:spcPts val="1200"/>
              </a:spcAft>
              <a:buClr>
                <a:schemeClr val="bg1"/>
              </a:buClr>
              <a:buFont typeface="Arial" panose="020B0604020202020204" pitchFamily="34" charset="0"/>
              <a:buChar char="•"/>
            </a:pPr>
            <a:r>
              <a:rPr lang="en-US" altLang="en-US" sz="2800" b="1" dirty="0">
                <a:solidFill>
                  <a:schemeClr val="bg1"/>
                </a:solidFill>
                <a:latin typeface="Calibri" panose="020F0502020204030204" pitchFamily="34" charset="0"/>
                <a:cs typeface="Calibri" panose="020F0502020204030204" pitchFamily="34" charset="0"/>
              </a:rPr>
              <a:t>We ought to pray often for each other</a:t>
            </a:r>
          </a:p>
          <a:p>
            <a:pPr marL="342900" lvl="3" indent="-342900" algn="just">
              <a:spcAft>
                <a:spcPts val="1200"/>
              </a:spcAft>
              <a:buClr>
                <a:schemeClr val="bg1"/>
              </a:buClr>
              <a:buFont typeface="Arial" panose="020B0604020202020204" pitchFamily="34" charset="0"/>
              <a:buChar char="•"/>
            </a:pPr>
            <a:r>
              <a:rPr lang="en-US" altLang="en-US" sz="2800" b="1" dirty="0">
                <a:solidFill>
                  <a:schemeClr val="bg1"/>
                </a:solidFill>
                <a:latin typeface="Calibri" panose="020F0502020204030204" pitchFamily="34" charset="0"/>
                <a:cs typeface="Calibri" panose="020F0502020204030204" pitchFamily="34" charset="0"/>
              </a:rPr>
              <a:t>What was his prayer for every Christian in the church?</a:t>
            </a:r>
            <a:endParaRPr lang="en-US" altLang="en-US" sz="2800" b="1" dirty="0">
              <a:solidFill>
                <a:srgbClr val="FFFF00"/>
              </a:solidFill>
              <a:latin typeface="Calibri" panose="020F0502020204030204" pitchFamily="34" charset="0"/>
              <a:cs typeface="Calibri" panose="020F0502020204030204" pitchFamily="34" charset="0"/>
            </a:endParaRPr>
          </a:p>
          <a:p>
            <a:pPr marL="342900" lvl="3" indent="-342900" algn="just">
              <a:spcAft>
                <a:spcPts val="1200"/>
              </a:spcAft>
              <a:buClr>
                <a:schemeClr val="bg1"/>
              </a:buClr>
              <a:buFont typeface="Arial" panose="020B0604020202020204" pitchFamily="34" charset="0"/>
              <a:buChar char="•"/>
            </a:pPr>
            <a:r>
              <a:rPr lang="en-US" altLang="en-US" sz="2800" b="1" dirty="0">
                <a:solidFill>
                  <a:srgbClr val="FFFF00"/>
                </a:solidFill>
                <a:latin typeface="Calibri" panose="020F0502020204030204" pitchFamily="34" charset="0"/>
                <a:cs typeface="Calibri" panose="020F0502020204030204" pitchFamily="34" charset="0"/>
              </a:rPr>
              <a:t>What should our prayer be for every Christian at Palm Beach Lakes?</a:t>
            </a:r>
          </a:p>
        </p:txBody>
      </p:sp>
    </p:spTree>
    <p:extLst>
      <p:ext uri="{BB962C8B-B14F-4D97-AF65-F5344CB8AC3E}">
        <p14:creationId xmlns:p14="http://schemas.microsoft.com/office/powerpoint/2010/main" val="1745901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49678" y="452284"/>
            <a:ext cx="8843614" cy="1151204"/>
          </a:xfrm>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The Church at </a:t>
            </a:r>
            <a:r>
              <a:rPr lang="en-US" sz="4000" dirty="0" err="1">
                <a:solidFill>
                  <a:schemeClr val="bg1"/>
                </a:solidFill>
                <a:latin typeface="Cambria" panose="02040503050406030204" pitchFamily="18" charset="0"/>
                <a:ea typeface="Cambria" panose="02040503050406030204" pitchFamily="18" charset="0"/>
                <a:cs typeface="Calibri" panose="020F0502020204030204" pitchFamily="34" charset="0"/>
              </a:rPr>
              <a:t>Colosse</a:t>
            </a: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 &amp; PBL</a:t>
            </a:r>
          </a:p>
        </p:txBody>
      </p:sp>
      <p:sp>
        <p:nvSpPr>
          <p:cNvPr id="4" name="Text Box 3">
            <a:extLst>
              <a:ext uri="{FF2B5EF4-FFF2-40B4-BE49-F238E27FC236}">
                <a16:creationId xmlns:a16="http://schemas.microsoft.com/office/drawing/2014/main" id="{E980009D-6C36-4D86-9B47-A8E93161D6AB}"/>
              </a:ext>
            </a:extLst>
          </p:cNvPr>
          <p:cNvSpPr txBox="1">
            <a:spLocks noChangeArrowheads="1"/>
          </p:cNvSpPr>
          <p:nvPr/>
        </p:nvSpPr>
        <p:spPr bwMode="auto">
          <a:xfrm>
            <a:off x="618849" y="1611084"/>
            <a:ext cx="4184060" cy="895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rgbClr val="FFFF00"/>
                </a:solidFill>
                <a:latin typeface="Calibri" panose="020F0502020204030204" pitchFamily="34" charset="0"/>
                <a:cs typeface="Calibri" panose="020F0502020204030204" pitchFamily="34" charset="0"/>
              </a:rPr>
              <a:t>The Father Has Qualified Us</a:t>
            </a:r>
          </a:p>
          <a:p>
            <a:pPr marL="285750" indent="-285750" algn="l">
              <a:spcBef>
                <a:spcPts val="100"/>
              </a:spcBef>
              <a:spcAft>
                <a:spcPts val="400"/>
              </a:spcAft>
              <a:buClr>
                <a:schemeClr val="bg1"/>
              </a:buClr>
              <a:buFont typeface="Arial" panose="020B0604020202020204" pitchFamily="34" charset="0"/>
              <a:buChar char="•"/>
            </a:pPr>
            <a:endParaRPr lang="en-US" altLang="en-US" sz="2400" b="1" dirty="0">
              <a:solidFill>
                <a:schemeClr val="bg1"/>
              </a:solidFill>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E0AA3DAD-44FD-4C89-92E7-32D5CD80101D}"/>
              </a:ext>
            </a:extLst>
          </p:cNvPr>
          <p:cNvSpPr txBox="1"/>
          <p:nvPr/>
        </p:nvSpPr>
        <p:spPr>
          <a:xfrm>
            <a:off x="4978396" y="1611084"/>
            <a:ext cx="6594765" cy="3354765"/>
          </a:xfrm>
          <a:prstGeom prst="rect">
            <a:avLst/>
          </a:prstGeom>
          <a:noFill/>
          <a:ln w="38100">
            <a:solidFill>
              <a:schemeClr val="bg1"/>
            </a:solidFill>
          </a:ln>
        </p:spPr>
        <p:txBody>
          <a:bodyPr wrap="square" rtlCol="0">
            <a:spAutoFit/>
          </a:bodyPr>
          <a:lstStyle/>
          <a:p>
            <a:pPr algn="just">
              <a:spcAft>
                <a:spcPts val="1200"/>
              </a:spcAft>
            </a:pPr>
            <a:r>
              <a:rPr lang="en-US" sz="2400" b="1" dirty="0">
                <a:solidFill>
                  <a:schemeClr val="bg1"/>
                </a:solidFill>
                <a:latin typeface="Calibri" panose="020F0502020204030204" pitchFamily="34" charset="0"/>
                <a:cs typeface="Calibri" panose="020F0502020204030204" pitchFamily="34" charset="0"/>
              </a:rPr>
              <a:t>  12 giving thanks to </a:t>
            </a:r>
            <a:r>
              <a:rPr lang="en-US" sz="2400" b="1" dirty="0">
                <a:solidFill>
                  <a:srgbClr val="FFFF00"/>
                </a:solidFill>
                <a:latin typeface="Calibri" panose="020F0502020204030204" pitchFamily="34" charset="0"/>
                <a:cs typeface="Calibri" panose="020F0502020204030204" pitchFamily="34" charset="0"/>
              </a:rPr>
              <a:t>the Father who has qualified us</a:t>
            </a:r>
            <a:r>
              <a:rPr lang="en-US" sz="2400" b="1" dirty="0">
                <a:solidFill>
                  <a:schemeClr val="bg1"/>
                </a:solidFill>
                <a:latin typeface="Calibri" panose="020F0502020204030204" pitchFamily="34" charset="0"/>
                <a:cs typeface="Calibri" panose="020F0502020204030204" pitchFamily="34" charset="0"/>
              </a:rPr>
              <a:t> to be partakers of the inheritance of the saints in the light.</a:t>
            </a:r>
          </a:p>
          <a:p>
            <a:pPr algn="just">
              <a:spcAft>
                <a:spcPts val="1200"/>
              </a:spcAft>
            </a:pPr>
            <a:r>
              <a:rPr lang="en-US" sz="2400" b="1" dirty="0">
                <a:solidFill>
                  <a:schemeClr val="bg1"/>
                </a:solidFill>
                <a:latin typeface="Calibri" panose="020F0502020204030204" pitchFamily="34" charset="0"/>
                <a:cs typeface="Calibri" panose="020F0502020204030204" pitchFamily="34" charset="0"/>
              </a:rPr>
              <a:t>  13 He has delivered us from the power of darkness and conveyed us into the kingdom of the Son of His love, </a:t>
            </a:r>
          </a:p>
          <a:p>
            <a:pPr algn="just">
              <a:spcAft>
                <a:spcPts val="1200"/>
              </a:spcAft>
            </a:pPr>
            <a:r>
              <a:rPr lang="en-US" sz="2400" b="1" dirty="0">
                <a:solidFill>
                  <a:schemeClr val="bg1"/>
                </a:solidFill>
                <a:latin typeface="Calibri" panose="020F0502020204030204" pitchFamily="34" charset="0"/>
                <a:cs typeface="Calibri" panose="020F0502020204030204" pitchFamily="34" charset="0"/>
              </a:rPr>
              <a:t>  14  in whom we have redemption through His blood, the forgiveness of sins.        Col. 1:12-14</a:t>
            </a:r>
          </a:p>
        </p:txBody>
      </p:sp>
    </p:spTree>
    <p:extLst>
      <p:ext uri="{BB962C8B-B14F-4D97-AF65-F5344CB8AC3E}">
        <p14:creationId xmlns:p14="http://schemas.microsoft.com/office/powerpoint/2010/main" val="1984133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49678" y="452284"/>
            <a:ext cx="8843614" cy="1151204"/>
          </a:xfrm>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The Church at </a:t>
            </a:r>
            <a:r>
              <a:rPr lang="en-US" sz="4000" dirty="0" err="1">
                <a:solidFill>
                  <a:schemeClr val="bg1"/>
                </a:solidFill>
                <a:latin typeface="Cambria" panose="02040503050406030204" pitchFamily="18" charset="0"/>
                <a:ea typeface="Cambria" panose="02040503050406030204" pitchFamily="18" charset="0"/>
                <a:cs typeface="Calibri" panose="020F0502020204030204" pitchFamily="34" charset="0"/>
              </a:rPr>
              <a:t>Colosse</a:t>
            </a: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 &amp; PBL</a:t>
            </a:r>
          </a:p>
        </p:txBody>
      </p:sp>
      <p:sp>
        <p:nvSpPr>
          <p:cNvPr id="4" name="Text Box 3">
            <a:extLst>
              <a:ext uri="{FF2B5EF4-FFF2-40B4-BE49-F238E27FC236}">
                <a16:creationId xmlns:a16="http://schemas.microsoft.com/office/drawing/2014/main" id="{E980009D-6C36-4D86-9B47-A8E93161D6AB}"/>
              </a:ext>
            </a:extLst>
          </p:cNvPr>
          <p:cNvSpPr txBox="1">
            <a:spLocks noChangeArrowheads="1"/>
          </p:cNvSpPr>
          <p:nvPr/>
        </p:nvSpPr>
        <p:spPr bwMode="auto">
          <a:xfrm>
            <a:off x="618849" y="1611084"/>
            <a:ext cx="4184060" cy="895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The Father Has Qualified Us</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rgbClr val="FFFF00"/>
                </a:solidFill>
                <a:latin typeface="Calibri" panose="020F0502020204030204" pitchFamily="34" charset="0"/>
                <a:cs typeface="Calibri" panose="020F0502020204030204" pitchFamily="34" charset="0"/>
              </a:rPr>
              <a:t>To be Partakers</a:t>
            </a:r>
            <a:endParaRPr lang="en-US" altLang="en-US" sz="2400" b="1" dirty="0">
              <a:solidFill>
                <a:schemeClr val="bg1"/>
              </a:solidFill>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E0AA3DAD-44FD-4C89-92E7-32D5CD80101D}"/>
              </a:ext>
            </a:extLst>
          </p:cNvPr>
          <p:cNvSpPr txBox="1"/>
          <p:nvPr/>
        </p:nvSpPr>
        <p:spPr>
          <a:xfrm>
            <a:off x="4978396" y="1611084"/>
            <a:ext cx="6594765" cy="3354765"/>
          </a:xfrm>
          <a:prstGeom prst="rect">
            <a:avLst/>
          </a:prstGeom>
          <a:noFill/>
          <a:ln w="38100">
            <a:solidFill>
              <a:schemeClr val="bg1"/>
            </a:solidFill>
          </a:ln>
        </p:spPr>
        <p:txBody>
          <a:bodyPr wrap="square" rtlCol="0">
            <a:spAutoFit/>
          </a:bodyPr>
          <a:lstStyle/>
          <a:p>
            <a:pPr algn="just">
              <a:spcAft>
                <a:spcPts val="1200"/>
              </a:spcAft>
            </a:pPr>
            <a:r>
              <a:rPr lang="en-US" sz="2400" b="1" dirty="0">
                <a:solidFill>
                  <a:schemeClr val="bg1"/>
                </a:solidFill>
                <a:latin typeface="Calibri" panose="020F0502020204030204" pitchFamily="34" charset="0"/>
                <a:cs typeface="Calibri" panose="020F0502020204030204" pitchFamily="34" charset="0"/>
              </a:rPr>
              <a:t>  12 giving thanks to the Father who has qualified us </a:t>
            </a:r>
            <a:r>
              <a:rPr lang="en-US" sz="2400" b="1" dirty="0">
                <a:solidFill>
                  <a:srgbClr val="FFFF00"/>
                </a:solidFill>
                <a:latin typeface="Calibri" panose="020F0502020204030204" pitchFamily="34" charset="0"/>
                <a:cs typeface="Calibri" panose="020F0502020204030204" pitchFamily="34" charset="0"/>
              </a:rPr>
              <a:t>to be partakers </a:t>
            </a:r>
            <a:r>
              <a:rPr lang="en-US" sz="2400" b="1" dirty="0">
                <a:solidFill>
                  <a:schemeClr val="bg1"/>
                </a:solidFill>
                <a:latin typeface="Calibri" panose="020F0502020204030204" pitchFamily="34" charset="0"/>
                <a:cs typeface="Calibri" panose="020F0502020204030204" pitchFamily="34" charset="0"/>
              </a:rPr>
              <a:t>of the inheritance of the saints in the light.</a:t>
            </a:r>
          </a:p>
          <a:p>
            <a:pPr algn="just">
              <a:spcAft>
                <a:spcPts val="1200"/>
              </a:spcAft>
            </a:pPr>
            <a:r>
              <a:rPr lang="en-US" sz="2400" b="1" dirty="0">
                <a:solidFill>
                  <a:schemeClr val="bg1"/>
                </a:solidFill>
                <a:latin typeface="Calibri" panose="020F0502020204030204" pitchFamily="34" charset="0"/>
                <a:cs typeface="Calibri" panose="020F0502020204030204" pitchFamily="34" charset="0"/>
              </a:rPr>
              <a:t>  13 He has delivered us from the power of darkness and conveyed us into the kingdom of the Son of His love, </a:t>
            </a:r>
          </a:p>
          <a:p>
            <a:pPr algn="just">
              <a:spcAft>
                <a:spcPts val="1200"/>
              </a:spcAft>
            </a:pPr>
            <a:r>
              <a:rPr lang="en-US" sz="2400" b="1" dirty="0">
                <a:solidFill>
                  <a:schemeClr val="bg1"/>
                </a:solidFill>
                <a:latin typeface="Calibri" panose="020F0502020204030204" pitchFamily="34" charset="0"/>
                <a:cs typeface="Calibri" panose="020F0502020204030204" pitchFamily="34" charset="0"/>
              </a:rPr>
              <a:t>  14  in whom we have redemption through His blood, the forgiveness of sins.        Col. 1:12-14</a:t>
            </a:r>
          </a:p>
        </p:txBody>
      </p:sp>
    </p:spTree>
    <p:extLst>
      <p:ext uri="{BB962C8B-B14F-4D97-AF65-F5344CB8AC3E}">
        <p14:creationId xmlns:p14="http://schemas.microsoft.com/office/powerpoint/2010/main" val="3335625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49678" y="452284"/>
            <a:ext cx="8843614" cy="1151204"/>
          </a:xfrm>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The Church at </a:t>
            </a:r>
            <a:r>
              <a:rPr lang="en-US" sz="4000" dirty="0" err="1">
                <a:solidFill>
                  <a:schemeClr val="bg1"/>
                </a:solidFill>
                <a:latin typeface="Cambria" panose="02040503050406030204" pitchFamily="18" charset="0"/>
                <a:ea typeface="Cambria" panose="02040503050406030204" pitchFamily="18" charset="0"/>
                <a:cs typeface="Calibri" panose="020F0502020204030204" pitchFamily="34" charset="0"/>
              </a:rPr>
              <a:t>Colosse</a:t>
            </a: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 &amp; PBL</a:t>
            </a:r>
          </a:p>
        </p:txBody>
      </p:sp>
      <p:sp>
        <p:nvSpPr>
          <p:cNvPr id="4" name="Text Box 3">
            <a:extLst>
              <a:ext uri="{FF2B5EF4-FFF2-40B4-BE49-F238E27FC236}">
                <a16:creationId xmlns:a16="http://schemas.microsoft.com/office/drawing/2014/main" id="{E980009D-6C36-4D86-9B47-A8E93161D6AB}"/>
              </a:ext>
            </a:extLst>
          </p:cNvPr>
          <p:cNvSpPr txBox="1">
            <a:spLocks noChangeArrowheads="1"/>
          </p:cNvSpPr>
          <p:nvPr/>
        </p:nvSpPr>
        <p:spPr bwMode="auto">
          <a:xfrm>
            <a:off x="618849" y="1611084"/>
            <a:ext cx="4184060" cy="1328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The Father Has Qualified Us</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To be Partakers</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rgbClr val="FFFF00"/>
                </a:solidFill>
                <a:latin typeface="Calibri" panose="020F0502020204030204" pitchFamily="34" charset="0"/>
                <a:cs typeface="Calibri" panose="020F0502020204030204" pitchFamily="34" charset="0"/>
              </a:rPr>
              <a:t>Of His Inheritance</a:t>
            </a:r>
            <a:endParaRPr lang="en-US" altLang="en-US" sz="2400" b="1" dirty="0">
              <a:solidFill>
                <a:schemeClr val="bg1"/>
              </a:solidFill>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E0AA3DAD-44FD-4C89-92E7-32D5CD80101D}"/>
              </a:ext>
            </a:extLst>
          </p:cNvPr>
          <p:cNvSpPr txBox="1"/>
          <p:nvPr/>
        </p:nvSpPr>
        <p:spPr>
          <a:xfrm>
            <a:off x="4978396" y="1611084"/>
            <a:ext cx="6594765" cy="3354765"/>
          </a:xfrm>
          <a:prstGeom prst="rect">
            <a:avLst/>
          </a:prstGeom>
          <a:noFill/>
          <a:ln w="38100">
            <a:solidFill>
              <a:schemeClr val="bg1"/>
            </a:solidFill>
          </a:ln>
        </p:spPr>
        <p:txBody>
          <a:bodyPr wrap="square" rtlCol="0">
            <a:spAutoFit/>
          </a:bodyPr>
          <a:lstStyle/>
          <a:p>
            <a:pPr algn="just">
              <a:spcAft>
                <a:spcPts val="1200"/>
              </a:spcAft>
            </a:pPr>
            <a:r>
              <a:rPr lang="en-US" sz="2400" b="1" dirty="0">
                <a:solidFill>
                  <a:schemeClr val="bg1"/>
                </a:solidFill>
                <a:latin typeface="Calibri" panose="020F0502020204030204" pitchFamily="34" charset="0"/>
                <a:cs typeface="Calibri" panose="020F0502020204030204" pitchFamily="34" charset="0"/>
              </a:rPr>
              <a:t>  12 giving thanks to the Father who has qualified us to be partakers </a:t>
            </a:r>
            <a:r>
              <a:rPr lang="en-US" sz="2400" b="1" dirty="0">
                <a:solidFill>
                  <a:srgbClr val="FFFF00"/>
                </a:solidFill>
                <a:latin typeface="Calibri" panose="020F0502020204030204" pitchFamily="34" charset="0"/>
                <a:cs typeface="Calibri" panose="020F0502020204030204" pitchFamily="34" charset="0"/>
              </a:rPr>
              <a:t>of the inheritance </a:t>
            </a:r>
            <a:r>
              <a:rPr lang="en-US" sz="2400" b="1" dirty="0">
                <a:solidFill>
                  <a:schemeClr val="bg1"/>
                </a:solidFill>
                <a:latin typeface="Calibri" panose="020F0502020204030204" pitchFamily="34" charset="0"/>
                <a:cs typeface="Calibri" panose="020F0502020204030204" pitchFamily="34" charset="0"/>
              </a:rPr>
              <a:t>of the saints in the light.</a:t>
            </a:r>
          </a:p>
          <a:p>
            <a:pPr algn="just">
              <a:spcAft>
                <a:spcPts val="1200"/>
              </a:spcAft>
            </a:pPr>
            <a:r>
              <a:rPr lang="en-US" sz="2400" b="1" dirty="0">
                <a:solidFill>
                  <a:schemeClr val="bg1"/>
                </a:solidFill>
                <a:latin typeface="Calibri" panose="020F0502020204030204" pitchFamily="34" charset="0"/>
                <a:cs typeface="Calibri" panose="020F0502020204030204" pitchFamily="34" charset="0"/>
              </a:rPr>
              <a:t>  13 He has delivered us from the power of darkness and conveyed us into the kingdom of the Son of His love, </a:t>
            </a:r>
          </a:p>
          <a:p>
            <a:pPr algn="just">
              <a:spcAft>
                <a:spcPts val="1200"/>
              </a:spcAft>
            </a:pPr>
            <a:r>
              <a:rPr lang="en-US" sz="2400" b="1" dirty="0">
                <a:solidFill>
                  <a:schemeClr val="bg1"/>
                </a:solidFill>
                <a:latin typeface="Calibri" panose="020F0502020204030204" pitchFamily="34" charset="0"/>
                <a:cs typeface="Calibri" panose="020F0502020204030204" pitchFamily="34" charset="0"/>
              </a:rPr>
              <a:t>  14  in whom we have redemption through His blood, the forgiveness of sins.        Col. 1:12-14</a:t>
            </a:r>
          </a:p>
        </p:txBody>
      </p:sp>
    </p:spTree>
    <p:extLst>
      <p:ext uri="{BB962C8B-B14F-4D97-AF65-F5344CB8AC3E}">
        <p14:creationId xmlns:p14="http://schemas.microsoft.com/office/powerpoint/2010/main" val="1457969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49678" y="452284"/>
            <a:ext cx="8843614" cy="1151204"/>
          </a:xfrm>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The Church at </a:t>
            </a:r>
            <a:r>
              <a:rPr lang="en-US" sz="4000" dirty="0" err="1">
                <a:solidFill>
                  <a:schemeClr val="bg1"/>
                </a:solidFill>
                <a:latin typeface="Cambria" panose="02040503050406030204" pitchFamily="18" charset="0"/>
                <a:ea typeface="Cambria" panose="02040503050406030204" pitchFamily="18" charset="0"/>
                <a:cs typeface="Calibri" panose="020F0502020204030204" pitchFamily="34" charset="0"/>
              </a:rPr>
              <a:t>Colosse</a:t>
            </a: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 &amp; PBL</a:t>
            </a:r>
          </a:p>
        </p:txBody>
      </p:sp>
      <p:sp>
        <p:nvSpPr>
          <p:cNvPr id="4" name="Text Box 3">
            <a:extLst>
              <a:ext uri="{FF2B5EF4-FFF2-40B4-BE49-F238E27FC236}">
                <a16:creationId xmlns:a16="http://schemas.microsoft.com/office/drawing/2014/main" id="{E980009D-6C36-4D86-9B47-A8E93161D6AB}"/>
              </a:ext>
            </a:extLst>
          </p:cNvPr>
          <p:cNvSpPr txBox="1">
            <a:spLocks noChangeArrowheads="1"/>
          </p:cNvSpPr>
          <p:nvPr/>
        </p:nvSpPr>
        <p:spPr bwMode="auto">
          <a:xfrm>
            <a:off x="618849" y="1611084"/>
            <a:ext cx="4184060" cy="17620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The Father Has Qualified Us</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To be Partakers</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Of His Inheritance</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rgbClr val="FFFF00"/>
                </a:solidFill>
                <a:latin typeface="Calibri" panose="020F0502020204030204" pitchFamily="34" charset="0"/>
                <a:cs typeface="Calibri" panose="020F0502020204030204" pitchFamily="34" charset="0"/>
              </a:rPr>
              <a:t>To be Saints</a:t>
            </a:r>
            <a:endParaRPr lang="en-US" altLang="en-US" sz="2400" b="1" dirty="0">
              <a:solidFill>
                <a:schemeClr val="bg1"/>
              </a:solidFill>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E0AA3DAD-44FD-4C89-92E7-32D5CD80101D}"/>
              </a:ext>
            </a:extLst>
          </p:cNvPr>
          <p:cNvSpPr txBox="1"/>
          <p:nvPr/>
        </p:nvSpPr>
        <p:spPr>
          <a:xfrm>
            <a:off x="4978396" y="1611084"/>
            <a:ext cx="6594765" cy="3354765"/>
          </a:xfrm>
          <a:prstGeom prst="rect">
            <a:avLst/>
          </a:prstGeom>
          <a:noFill/>
          <a:ln w="38100">
            <a:solidFill>
              <a:schemeClr val="bg1"/>
            </a:solidFill>
          </a:ln>
        </p:spPr>
        <p:txBody>
          <a:bodyPr wrap="square" rtlCol="0">
            <a:spAutoFit/>
          </a:bodyPr>
          <a:lstStyle/>
          <a:p>
            <a:pPr algn="just">
              <a:spcAft>
                <a:spcPts val="1200"/>
              </a:spcAft>
            </a:pPr>
            <a:r>
              <a:rPr lang="en-US" sz="2400" b="1" dirty="0">
                <a:solidFill>
                  <a:schemeClr val="bg1"/>
                </a:solidFill>
                <a:latin typeface="Calibri" panose="020F0502020204030204" pitchFamily="34" charset="0"/>
                <a:cs typeface="Calibri" panose="020F0502020204030204" pitchFamily="34" charset="0"/>
              </a:rPr>
              <a:t>  12 giving thanks to the Father who has qualified us to be partakers of the inheritance </a:t>
            </a:r>
            <a:r>
              <a:rPr lang="en-US" sz="2400" b="1" dirty="0">
                <a:solidFill>
                  <a:srgbClr val="FFFF00"/>
                </a:solidFill>
                <a:latin typeface="Calibri" panose="020F0502020204030204" pitchFamily="34" charset="0"/>
                <a:cs typeface="Calibri" panose="020F0502020204030204" pitchFamily="34" charset="0"/>
              </a:rPr>
              <a:t>of the saints </a:t>
            </a:r>
            <a:r>
              <a:rPr lang="en-US" sz="2400" b="1" dirty="0">
                <a:solidFill>
                  <a:schemeClr val="bg1"/>
                </a:solidFill>
                <a:latin typeface="Calibri" panose="020F0502020204030204" pitchFamily="34" charset="0"/>
                <a:cs typeface="Calibri" panose="020F0502020204030204" pitchFamily="34" charset="0"/>
              </a:rPr>
              <a:t>in the light.</a:t>
            </a:r>
          </a:p>
          <a:p>
            <a:pPr algn="just">
              <a:spcAft>
                <a:spcPts val="1200"/>
              </a:spcAft>
            </a:pPr>
            <a:r>
              <a:rPr lang="en-US" sz="2400" b="1" dirty="0">
                <a:solidFill>
                  <a:schemeClr val="bg1"/>
                </a:solidFill>
                <a:latin typeface="Calibri" panose="020F0502020204030204" pitchFamily="34" charset="0"/>
                <a:cs typeface="Calibri" panose="020F0502020204030204" pitchFamily="34" charset="0"/>
              </a:rPr>
              <a:t>  13 He has delivered us from the power of darkness and conveyed us into the kingdom of the Son of His love, </a:t>
            </a:r>
          </a:p>
          <a:p>
            <a:pPr algn="just">
              <a:spcAft>
                <a:spcPts val="1200"/>
              </a:spcAft>
            </a:pPr>
            <a:r>
              <a:rPr lang="en-US" sz="2400" b="1" dirty="0">
                <a:solidFill>
                  <a:schemeClr val="bg1"/>
                </a:solidFill>
                <a:latin typeface="Calibri" panose="020F0502020204030204" pitchFamily="34" charset="0"/>
                <a:cs typeface="Calibri" panose="020F0502020204030204" pitchFamily="34" charset="0"/>
              </a:rPr>
              <a:t>  14  in whom we have redemption through His blood, the forgiveness of sins.        Col. 1:12-14</a:t>
            </a:r>
          </a:p>
        </p:txBody>
      </p:sp>
    </p:spTree>
    <p:extLst>
      <p:ext uri="{BB962C8B-B14F-4D97-AF65-F5344CB8AC3E}">
        <p14:creationId xmlns:p14="http://schemas.microsoft.com/office/powerpoint/2010/main" val="4187961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49678" y="452284"/>
            <a:ext cx="8843614" cy="1151204"/>
          </a:xfrm>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The Church at </a:t>
            </a:r>
            <a:r>
              <a:rPr lang="en-US" sz="4000" dirty="0" err="1">
                <a:solidFill>
                  <a:schemeClr val="bg1"/>
                </a:solidFill>
                <a:latin typeface="Cambria" panose="02040503050406030204" pitchFamily="18" charset="0"/>
                <a:ea typeface="Cambria" panose="02040503050406030204" pitchFamily="18" charset="0"/>
                <a:cs typeface="Calibri" panose="020F0502020204030204" pitchFamily="34" charset="0"/>
              </a:rPr>
              <a:t>Colosse</a:t>
            </a: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 &amp; PBL</a:t>
            </a:r>
          </a:p>
        </p:txBody>
      </p:sp>
      <p:sp>
        <p:nvSpPr>
          <p:cNvPr id="4" name="Text Box 3">
            <a:extLst>
              <a:ext uri="{FF2B5EF4-FFF2-40B4-BE49-F238E27FC236}">
                <a16:creationId xmlns:a16="http://schemas.microsoft.com/office/drawing/2014/main" id="{E980009D-6C36-4D86-9B47-A8E93161D6AB}"/>
              </a:ext>
            </a:extLst>
          </p:cNvPr>
          <p:cNvSpPr txBox="1">
            <a:spLocks noChangeArrowheads="1"/>
          </p:cNvSpPr>
          <p:nvPr/>
        </p:nvSpPr>
        <p:spPr bwMode="auto">
          <a:xfrm>
            <a:off x="618849" y="1611084"/>
            <a:ext cx="4184060" cy="2195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The Father Has Qualified Us</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To be Partakers</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Of His Inheritance</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To be Saints</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rgbClr val="FFFF00"/>
                </a:solidFill>
                <a:latin typeface="Calibri" panose="020F0502020204030204" pitchFamily="34" charset="0"/>
                <a:cs typeface="Calibri" panose="020F0502020204030204" pitchFamily="34" charset="0"/>
              </a:rPr>
              <a:t>To be in the Light</a:t>
            </a:r>
            <a:endParaRPr lang="en-US" altLang="en-US" sz="2400" b="1" dirty="0">
              <a:solidFill>
                <a:schemeClr val="bg1"/>
              </a:solidFill>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E0AA3DAD-44FD-4C89-92E7-32D5CD80101D}"/>
              </a:ext>
            </a:extLst>
          </p:cNvPr>
          <p:cNvSpPr txBox="1"/>
          <p:nvPr/>
        </p:nvSpPr>
        <p:spPr>
          <a:xfrm>
            <a:off x="4978396" y="1611084"/>
            <a:ext cx="6594765" cy="3354765"/>
          </a:xfrm>
          <a:prstGeom prst="rect">
            <a:avLst/>
          </a:prstGeom>
          <a:noFill/>
          <a:ln w="38100">
            <a:solidFill>
              <a:schemeClr val="bg1"/>
            </a:solidFill>
          </a:ln>
        </p:spPr>
        <p:txBody>
          <a:bodyPr wrap="square" rtlCol="0">
            <a:spAutoFit/>
          </a:bodyPr>
          <a:lstStyle/>
          <a:p>
            <a:pPr algn="just">
              <a:spcAft>
                <a:spcPts val="1200"/>
              </a:spcAft>
            </a:pPr>
            <a:r>
              <a:rPr lang="en-US" sz="2400" b="1" dirty="0">
                <a:solidFill>
                  <a:schemeClr val="bg1"/>
                </a:solidFill>
                <a:latin typeface="Calibri" panose="020F0502020204030204" pitchFamily="34" charset="0"/>
                <a:cs typeface="Calibri" panose="020F0502020204030204" pitchFamily="34" charset="0"/>
              </a:rPr>
              <a:t>  12 giving thanks to the Father who has qualified us to be partakers of the inheritance of the saints </a:t>
            </a:r>
            <a:r>
              <a:rPr lang="en-US" sz="2400" b="1" dirty="0">
                <a:solidFill>
                  <a:srgbClr val="FFFF00"/>
                </a:solidFill>
                <a:latin typeface="Calibri" panose="020F0502020204030204" pitchFamily="34" charset="0"/>
                <a:cs typeface="Calibri" panose="020F0502020204030204" pitchFamily="34" charset="0"/>
              </a:rPr>
              <a:t>in the light.</a:t>
            </a:r>
          </a:p>
          <a:p>
            <a:pPr algn="just">
              <a:spcAft>
                <a:spcPts val="1200"/>
              </a:spcAft>
            </a:pPr>
            <a:r>
              <a:rPr lang="en-US" sz="2400" b="1" dirty="0">
                <a:solidFill>
                  <a:schemeClr val="bg1"/>
                </a:solidFill>
                <a:latin typeface="Calibri" panose="020F0502020204030204" pitchFamily="34" charset="0"/>
                <a:cs typeface="Calibri" panose="020F0502020204030204" pitchFamily="34" charset="0"/>
              </a:rPr>
              <a:t>  13 He has delivered us from the power of darkness and conveyed us into the kingdom of the Son of His love, </a:t>
            </a:r>
          </a:p>
          <a:p>
            <a:pPr algn="just">
              <a:spcAft>
                <a:spcPts val="1200"/>
              </a:spcAft>
            </a:pPr>
            <a:r>
              <a:rPr lang="en-US" sz="2400" b="1" dirty="0">
                <a:solidFill>
                  <a:schemeClr val="bg1"/>
                </a:solidFill>
                <a:latin typeface="Calibri" panose="020F0502020204030204" pitchFamily="34" charset="0"/>
                <a:cs typeface="Calibri" panose="020F0502020204030204" pitchFamily="34" charset="0"/>
              </a:rPr>
              <a:t>  14  in whom we have redemption through His blood, the forgiveness of sins.        Col. 1:12-14</a:t>
            </a:r>
          </a:p>
        </p:txBody>
      </p:sp>
    </p:spTree>
    <p:extLst>
      <p:ext uri="{BB962C8B-B14F-4D97-AF65-F5344CB8AC3E}">
        <p14:creationId xmlns:p14="http://schemas.microsoft.com/office/powerpoint/2010/main" val="563144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49678" y="452284"/>
            <a:ext cx="8843614" cy="1151204"/>
          </a:xfrm>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The Church at </a:t>
            </a:r>
            <a:r>
              <a:rPr lang="en-US" sz="4000" dirty="0" err="1">
                <a:solidFill>
                  <a:schemeClr val="bg1"/>
                </a:solidFill>
                <a:latin typeface="Cambria" panose="02040503050406030204" pitchFamily="18" charset="0"/>
                <a:ea typeface="Cambria" panose="02040503050406030204" pitchFamily="18" charset="0"/>
                <a:cs typeface="Calibri" panose="020F0502020204030204" pitchFamily="34" charset="0"/>
              </a:rPr>
              <a:t>Colosse</a:t>
            </a: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 &amp; PBL</a:t>
            </a:r>
          </a:p>
        </p:txBody>
      </p:sp>
      <p:sp>
        <p:nvSpPr>
          <p:cNvPr id="4" name="Text Box 3">
            <a:extLst>
              <a:ext uri="{FF2B5EF4-FFF2-40B4-BE49-F238E27FC236}">
                <a16:creationId xmlns:a16="http://schemas.microsoft.com/office/drawing/2014/main" id="{E980009D-6C36-4D86-9B47-A8E93161D6AB}"/>
              </a:ext>
            </a:extLst>
          </p:cNvPr>
          <p:cNvSpPr txBox="1">
            <a:spLocks noChangeArrowheads="1"/>
          </p:cNvSpPr>
          <p:nvPr/>
        </p:nvSpPr>
        <p:spPr bwMode="auto">
          <a:xfrm>
            <a:off x="618849" y="1611084"/>
            <a:ext cx="4184060" cy="262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The Father Has Qualified Us</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To be Partakers</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Of His Inheritance</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To be Saints</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To be in the Light</a:t>
            </a:r>
          </a:p>
          <a:p>
            <a:pPr marL="285750" indent="-285750" algn="l">
              <a:spcBef>
                <a:spcPts val="100"/>
              </a:spcBef>
              <a:spcAft>
                <a:spcPts val="400"/>
              </a:spcAft>
              <a:buClr>
                <a:schemeClr val="bg1"/>
              </a:buClr>
              <a:buFont typeface="Arial" panose="020B0604020202020204" pitchFamily="34" charset="0"/>
              <a:buChar char="•"/>
            </a:pPr>
            <a:r>
              <a:rPr lang="en-US" altLang="en-US" sz="2400" b="1" dirty="0">
                <a:solidFill>
                  <a:srgbClr val="FFFF00"/>
                </a:solidFill>
                <a:latin typeface="Calibri" panose="020F0502020204030204" pitchFamily="34" charset="0"/>
                <a:cs typeface="Calibri" panose="020F0502020204030204" pitchFamily="34" charset="0"/>
              </a:rPr>
              <a:t>Delivered from Darkness</a:t>
            </a:r>
            <a:endParaRPr lang="en-US" altLang="en-US" sz="2400" b="1" dirty="0">
              <a:solidFill>
                <a:schemeClr val="bg1"/>
              </a:solidFill>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E0AA3DAD-44FD-4C89-92E7-32D5CD80101D}"/>
              </a:ext>
            </a:extLst>
          </p:cNvPr>
          <p:cNvSpPr txBox="1"/>
          <p:nvPr/>
        </p:nvSpPr>
        <p:spPr>
          <a:xfrm>
            <a:off x="4978396" y="1611084"/>
            <a:ext cx="6594765" cy="3354765"/>
          </a:xfrm>
          <a:prstGeom prst="rect">
            <a:avLst/>
          </a:prstGeom>
          <a:noFill/>
          <a:ln w="38100">
            <a:solidFill>
              <a:schemeClr val="bg1"/>
            </a:solidFill>
          </a:ln>
        </p:spPr>
        <p:txBody>
          <a:bodyPr wrap="square" rtlCol="0">
            <a:spAutoFit/>
          </a:bodyPr>
          <a:lstStyle/>
          <a:p>
            <a:pPr algn="just">
              <a:spcAft>
                <a:spcPts val="1200"/>
              </a:spcAft>
            </a:pPr>
            <a:r>
              <a:rPr lang="en-US" sz="2400" b="1" dirty="0">
                <a:solidFill>
                  <a:schemeClr val="bg1"/>
                </a:solidFill>
                <a:latin typeface="Calibri" panose="020F0502020204030204" pitchFamily="34" charset="0"/>
                <a:cs typeface="Calibri" panose="020F0502020204030204" pitchFamily="34" charset="0"/>
              </a:rPr>
              <a:t>  12 giving thanks to the Father who has qualified us to be partakers of the inheritance of the saints in the light.</a:t>
            </a:r>
          </a:p>
          <a:p>
            <a:pPr algn="just">
              <a:spcAft>
                <a:spcPts val="1200"/>
              </a:spcAft>
            </a:pPr>
            <a:r>
              <a:rPr lang="en-US" sz="2400" b="1" dirty="0">
                <a:solidFill>
                  <a:schemeClr val="bg1"/>
                </a:solidFill>
                <a:latin typeface="Calibri" panose="020F0502020204030204" pitchFamily="34" charset="0"/>
                <a:cs typeface="Calibri" panose="020F0502020204030204" pitchFamily="34" charset="0"/>
              </a:rPr>
              <a:t>  13 He has </a:t>
            </a:r>
            <a:r>
              <a:rPr lang="en-US" sz="2400" b="1" dirty="0">
                <a:solidFill>
                  <a:srgbClr val="FFFF00"/>
                </a:solidFill>
                <a:latin typeface="Calibri" panose="020F0502020204030204" pitchFamily="34" charset="0"/>
                <a:cs typeface="Calibri" panose="020F0502020204030204" pitchFamily="34" charset="0"/>
              </a:rPr>
              <a:t>delivered us from </a:t>
            </a:r>
            <a:r>
              <a:rPr lang="en-US" sz="2400" b="1" dirty="0">
                <a:solidFill>
                  <a:schemeClr val="bg1"/>
                </a:solidFill>
                <a:latin typeface="Calibri" panose="020F0502020204030204" pitchFamily="34" charset="0"/>
                <a:cs typeface="Calibri" panose="020F0502020204030204" pitchFamily="34" charset="0"/>
              </a:rPr>
              <a:t>the power of </a:t>
            </a:r>
            <a:r>
              <a:rPr lang="en-US" sz="2400" b="1" dirty="0">
                <a:solidFill>
                  <a:srgbClr val="FFFF00"/>
                </a:solidFill>
                <a:latin typeface="Calibri" panose="020F0502020204030204" pitchFamily="34" charset="0"/>
                <a:cs typeface="Calibri" panose="020F0502020204030204" pitchFamily="34" charset="0"/>
              </a:rPr>
              <a:t>darkness</a:t>
            </a:r>
            <a:r>
              <a:rPr lang="en-US" sz="2400" b="1" dirty="0">
                <a:solidFill>
                  <a:schemeClr val="bg1"/>
                </a:solidFill>
                <a:latin typeface="Calibri" panose="020F0502020204030204" pitchFamily="34" charset="0"/>
                <a:cs typeface="Calibri" panose="020F0502020204030204" pitchFamily="34" charset="0"/>
              </a:rPr>
              <a:t> and conveyed us into the kingdom of the Son of His love, </a:t>
            </a:r>
          </a:p>
          <a:p>
            <a:pPr algn="just">
              <a:spcAft>
                <a:spcPts val="1200"/>
              </a:spcAft>
            </a:pPr>
            <a:r>
              <a:rPr lang="en-US" sz="2400" b="1" dirty="0">
                <a:solidFill>
                  <a:schemeClr val="bg1"/>
                </a:solidFill>
                <a:latin typeface="Calibri" panose="020F0502020204030204" pitchFamily="34" charset="0"/>
                <a:cs typeface="Calibri" panose="020F0502020204030204" pitchFamily="34" charset="0"/>
              </a:rPr>
              <a:t>  14  in whom we have redemption through His blood, the forgiveness of sins.        Col. 1:12-14</a:t>
            </a:r>
          </a:p>
        </p:txBody>
      </p:sp>
    </p:spTree>
    <p:extLst>
      <p:ext uri="{BB962C8B-B14F-4D97-AF65-F5344CB8AC3E}">
        <p14:creationId xmlns:p14="http://schemas.microsoft.com/office/powerpoint/2010/main" val="4050084438"/>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504</Words>
  <Application>Microsoft Office PowerPoint</Application>
  <PresentationFormat>Widescreen</PresentationFormat>
  <Paragraphs>237</Paragraphs>
  <Slides>25</Slides>
  <Notes>25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Cambria</vt:lpstr>
      <vt:lpstr>Office Theme</vt:lpstr>
      <vt:lpstr>Paul’s Prayer for the Colossians and PBL</vt:lpstr>
      <vt:lpstr>Text—Colossians 1:9-14</vt:lpstr>
      <vt:lpstr>Introduction:  Praying for the Church</vt:lpstr>
      <vt:lpstr>The Church at Colosse &amp; PBL</vt:lpstr>
      <vt:lpstr>The Church at Colosse &amp; PBL</vt:lpstr>
      <vt:lpstr>The Church at Colosse &amp; PBL</vt:lpstr>
      <vt:lpstr>The Church at Colosse &amp; PBL</vt:lpstr>
      <vt:lpstr>The Church at Colosse &amp; PBL</vt:lpstr>
      <vt:lpstr>The Church at Colosse &amp; PBL</vt:lpstr>
      <vt:lpstr>The Church at Colosse &amp; PBL</vt:lpstr>
      <vt:lpstr>The Church at Colosse &amp; PBL</vt:lpstr>
      <vt:lpstr>The Church at Colosse &amp; PBL</vt:lpstr>
      <vt:lpstr>The Church at Colosse &amp; PBL</vt:lpstr>
      <vt:lpstr>Paul’s Prayer for Colosse &amp; PBL</vt:lpstr>
      <vt:lpstr>Paul’s Prayer for Colosse &amp; PBL</vt:lpstr>
      <vt:lpstr>Paul’s Prayer for Colosse &amp; PBL</vt:lpstr>
      <vt:lpstr>Paul’s Prayer for Colosse &amp; PBL</vt:lpstr>
      <vt:lpstr>Paul’s Prayer for Colosse &amp; PBL</vt:lpstr>
      <vt:lpstr>Paul’s Prayer for Colosse &amp; PBL</vt:lpstr>
      <vt:lpstr>Paul’s Prayer for Colosse &amp; PBL</vt:lpstr>
      <vt:lpstr>Paul’s Prayer for Colosse &amp; PBL</vt:lpstr>
      <vt:lpstr>Paul’s Prayer for Colosse &amp; PBL</vt:lpstr>
      <vt:lpstr>Paul’s Prayer for Colosse &amp; PBL</vt:lpstr>
      <vt:lpstr>Paul’s Prayer for Colosse &amp; PBL</vt:lpstr>
      <vt:lpstr>Being Conveyed into the Kingdom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Cindy Nelson</cp:lastModifiedBy>
  <cp:revision>279</cp:revision>
  <cp:lastPrinted>2019-06-23T12:37:25Z</cp:lastPrinted>
  <dcterms:modified xsi:type="dcterms:W3CDTF">2019-06-24T14:21:21Z</dcterms:modified>
</cp:coreProperties>
</file>