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1440" r:id="rId2"/>
    <p:sldId id="1445" r:id="rId3"/>
    <p:sldId id="1912" r:id="rId4"/>
    <p:sldId id="1901" r:id="rId5"/>
    <p:sldId id="1924" r:id="rId6"/>
    <p:sldId id="1928" r:id="rId7"/>
    <p:sldId id="1927" r:id="rId8"/>
    <p:sldId id="1943" r:id="rId9"/>
    <p:sldId id="1947" r:id="rId10"/>
    <p:sldId id="1953" r:id="rId11"/>
    <p:sldId id="1955" r:id="rId12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38" autoAdjust="0"/>
  </p:normalViewPr>
  <p:slideViewPr>
    <p:cSldViewPr snapToGrid="0">
      <p:cViewPr varScale="1">
        <p:scale>
          <a:sx n="98" d="100"/>
          <a:sy n="98" d="100"/>
        </p:scale>
        <p:origin x="516" y="90"/>
      </p:cViewPr>
      <p:guideLst>
        <p:guide orient="horz" pos="2160"/>
        <p:guide pos="38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3606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3389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3563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4501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7732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4070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886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1707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110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4817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6000" b="1" dirty="0"/>
              <a:t>Press On</a:t>
            </a:r>
            <a:br>
              <a:rPr lang="en-US" sz="6000" b="1" dirty="0"/>
            </a:br>
            <a:r>
              <a:rPr lang="en-US" sz="6000" b="1" dirty="0"/>
              <a:t>To Deeper Knowledge and Faith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Psalm 19:7-14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Three Appeals to Grow</a:t>
            </a:r>
            <a:endParaRPr lang="en-US" sz="40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785097" y="1615615"/>
            <a:ext cx="1058998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3" indent="-342900" algn="just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6196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appeal from heaven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2" indent="-342900" algn="just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6196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appeal from elders</a:t>
            </a:r>
          </a:p>
          <a:p>
            <a:pPr marL="342900" lvl="2" indent="-342900" algn="just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6196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unspoken appeal from weaker brothers</a:t>
            </a:r>
          </a:p>
          <a:p>
            <a:pPr lvl="3" algn="just"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I need to see your interest</a:t>
            </a:r>
          </a:p>
          <a:p>
            <a:pPr lvl="3" algn="just"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I need to know you better so I can ask your help</a:t>
            </a:r>
          </a:p>
          <a:p>
            <a:pPr lvl="3" algn="just"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I need strength and knowledge you have</a:t>
            </a:r>
          </a:p>
          <a:p>
            <a:pPr lvl="3" algn="just"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I need you to show me the way you grew</a:t>
            </a:r>
          </a:p>
        </p:txBody>
      </p:sp>
    </p:spTree>
    <p:extLst>
      <p:ext uri="{BB962C8B-B14F-4D97-AF65-F5344CB8AC3E}">
        <p14:creationId xmlns:p14="http://schemas.microsoft.com/office/powerpoint/2010/main" val="1914781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sz="4200" dirty="0"/>
              <a:t>Salvation From Faith &amp; Knowledge</a:t>
            </a:r>
            <a:endParaRPr sz="4200"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John 3:16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10:10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118339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Text—Psa. 19:7-14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12717"/>
            <a:ext cx="1093347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 The law of the Lord 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perfect,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converting the soul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The testimony of the Lord is sure,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making wise the simple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 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The statutes of the Lord are right,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rejoicing the heart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The commandment of the Lord is pure,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enlightening the eyes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 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The fear of the Lord is clean,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enduring forever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The judgments of the Lord are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 and righteous altogether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More to be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desired are they than gold,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Yea, than much fine gold;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Sweeter 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also than honey and the honeycomb. 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Moreover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them Your servant is warned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in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keeping them there is great reward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12  Who can understand his errors? Cleanse me from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 faults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Keep back Your servant also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presumptuous sins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Let them not have dominion over me. Then I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shall be blameless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I shall be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innocent of great transgression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Let the words of my mouth and the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meditation of my heart 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acceptable in Your sight, O Lord, my strength and my Redeemer. </a:t>
            </a:r>
          </a:p>
        </p:txBody>
      </p:sp>
    </p:spTree>
    <p:extLst>
      <p:ext uri="{BB962C8B-B14F-4D97-AF65-F5344CB8AC3E}">
        <p14:creationId xmlns:p14="http://schemas.microsoft.com/office/powerpoint/2010/main" val="41727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sz="39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Will You Do When . . . ?</a:t>
            </a:r>
            <a:endParaRPr lang="en-US" sz="40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794333" y="1615615"/>
            <a:ext cx="10589986" cy="4762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lose your health—it happens to all who live long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Christian brother stumbles and his failure blocks your growth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faith makes you so different and peer pressure is great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crippling accident destroys your life’s plans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marriage is at its breaking point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lose your job; you are fired; great financial reversal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discover your best friend is no longer your best friend 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hear these words—he is in the hand of God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hear these words—we did all we could to keep him/her alive 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son is dying: cancer, aids, automobile accident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are forced to deal with suicide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walk away from the grave of your spouse, your brother, your child</a:t>
            </a:r>
          </a:p>
        </p:txBody>
      </p:sp>
    </p:spTree>
    <p:extLst>
      <p:ext uri="{BB962C8B-B14F-4D97-AF65-F5344CB8AC3E}">
        <p14:creationId xmlns:p14="http://schemas.microsoft.com/office/powerpoint/2010/main" val="363323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sz="39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Will You Do . . . ?  </a:t>
            </a:r>
            <a:r>
              <a:rPr lang="en-US" sz="39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Trust God!</a:t>
            </a:r>
            <a:endParaRPr lang="en-US" sz="40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849749" y="1615615"/>
            <a:ext cx="1058998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world has no answer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None of your friends have the answer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Psychologists have no answer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Substance abuse has no answer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Job’s friends had no answer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Job’s wife had no answer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Job said, “Though He slay me, yet will I trust Him”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Another Bible word for trust is faith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I have the faith and trust at these times?</a:t>
            </a:r>
          </a:p>
        </p:txBody>
      </p:sp>
    </p:spTree>
    <p:extLst>
      <p:ext uri="{BB962C8B-B14F-4D97-AF65-F5344CB8AC3E}">
        <p14:creationId xmlns:p14="http://schemas.microsoft.com/office/powerpoint/2010/main" val="105402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sz="39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Will You Do . . . ?  </a:t>
            </a:r>
            <a:r>
              <a:rPr lang="en-US" sz="39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Trust God!</a:t>
            </a:r>
            <a:endParaRPr lang="en-US" sz="40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849749" y="1615615"/>
            <a:ext cx="1058998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world has no answer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None of your friends have the answer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Psychologists have no answer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Substance abuse has no answer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Job’s friends had no answer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Job’s wife had no answer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Job said, “Though He slay me, yet will I trust Him”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Another Bible word for trust is faith</a:t>
            </a:r>
          </a:p>
          <a:p>
            <a:pPr marL="342900" lvl="3" indent="-342900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I have the faith and trust at these times?</a:t>
            </a:r>
          </a:p>
        </p:txBody>
      </p:sp>
    </p:spTree>
    <p:extLst>
      <p:ext uri="{BB962C8B-B14F-4D97-AF65-F5344CB8AC3E}">
        <p14:creationId xmlns:p14="http://schemas.microsoft.com/office/powerpoint/2010/main" val="324700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Growth in Faith Tied to Knowledge</a:t>
            </a:r>
            <a:endParaRPr lang="en-US" sz="40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822041" y="1615615"/>
            <a:ext cx="10589986" cy="4131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 well know verse shows this so vividly—Romans 10:17</a:t>
            </a:r>
          </a:p>
          <a:p>
            <a:pPr lvl="3" algn="just">
              <a:spcBef>
                <a:spcPts val="300"/>
              </a:spcBef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God’s power is available only for believers—Rom. 1:16</a:t>
            </a:r>
          </a:p>
          <a:p>
            <a:pPr lvl="3" algn="just">
              <a:spcBef>
                <a:spcPts val="300"/>
              </a:spcBef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Neglecting knowledge is a chose to lose His power</a:t>
            </a:r>
          </a:p>
          <a:p>
            <a:pPr lvl="3" algn="just">
              <a:spcBef>
                <a:spcPts val="300"/>
              </a:spcBef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But lack of knowledge means you have chosen to not have his power</a:t>
            </a:r>
          </a:p>
          <a:p>
            <a:pPr lvl="3" algn="just">
              <a:spcBef>
                <a:spcPts val="300"/>
              </a:spcBef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Faith comes by hearing God—greater faith comes by hearing God more</a:t>
            </a:r>
          </a:p>
          <a:p>
            <a:pPr lvl="3" algn="just">
              <a:spcBef>
                <a:spcPts val="300"/>
              </a:spcBef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Growth in grace and knowledge is up to you—2 Pet. 3:18</a:t>
            </a:r>
          </a:p>
          <a:p>
            <a:pPr lvl="3" algn="just">
              <a:spcBef>
                <a:spcPts val="300"/>
              </a:spcBef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He will not force you to study and grow</a:t>
            </a:r>
          </a:p>
          <a:p>
            <a:pPr lvl="2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Do you long for greater and deeper faith?</a:t>
            </a:r>
          </a:p>
          <a:p>
            <a:pPr lvl="2" algn="just">
              <a:spcBef>
                <a:spcPts val="300"/>
              </a:spcBef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You will need it some day when crisis days come</a:t>
            </a:r>
          </a:p>
          <a:p>
            <a:pPr lvl="2" algn="just">
              <a:spcBef>
                <a:spcPts val="300"/>
              </a:spcBef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You cannot wait until that day comes to get it</a:t>
            </a:r>
          </a:p>
        </p:txBody>
      </p:sp>
    </p:spTree>
    <p:extLst>
      <p:ext uri="{BB962C8B-B14F-4D97-AF65-F5344CB8AC3E}">
        <p14:creationId xmlns:p14="http://schemas.microsoft.com/office/powerpoint/2010/main" val="3050006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Growth in Faith Tied to Knowledge</a:t>
            </a:r>
            <a:endParaRPr lang="en-US" sz="40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822041" y="1615615"/>
            <a:ext cx="10589986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 well know verse shows this so vividly—Romans 10:17</a:t>
            </a:r>
          </a:p>
          <a:p>
            <a:pPr lvl="3" algn="just">
              <a:spcBef>
                <a:spcPts val="300"/>
              </a:spcBef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God’s power is available only for believers—Rom. 1:16</a:t>
            </a:r>
          </a:p>
          <a:p>
            <a:pPr lvl="3" algn="just">
              <a:spcBef>
                <a:spcPts val="300"/>
              </a:spcBef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Neglecting knowledge is a chose to lose His power</a:t>
            </a:r>
          </a:p>
          <a:p>
            <a:pPr lvl="3" algn="just">
              <a:spcBef>
                <a:spcPts val="300"/>
              </a:spcBef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But lack of knowledge means you have chosen to not have his power</a:t>
            </a:r>
          </a:p>
          <a:p>
            <a:pPr lvl="3" algn="just">
              <a:spcBef>
                <a:spcPts val="300"/>
              </a:spcBef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Faith comes by hearing God—greater faith comes by hearing God more</a:t>
            </a:r>
          </a:p>
          <a:p>
            <a:pPr lvl="3" algn="just">
              <a:spcBef>
                <a:spcPts val="300"/>
              </a:spcBef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Growth in grace and knowledge is up to you—2 Pet. 3:18</a:t>
            </a:r>
          </a:p>
          <a:p>
            <a:pPr lvl="3" algn="just">
              <a:spcBef>
                <a:spcPts val="300"/>
              </a:spcBef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He will not force you to study and grow</a:t>
            </a:r>
          </a:p>
          <a:p>
            <a:pPr lvl="2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Do you long for greater and deeper faith</a:t>
            </a:r>
          </a:p>
          <a:p>
            <a:pPr lvl="2" algn="just">
              <a:spcBef>
                <a:spcPts val="300"/>
              </a:spcBef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You will need it some day when crisis days come</a:t>
            </a:r>
          </a:p>
          <a:p>
            <a:pPr lvl="2" algn="just">
              <a:spcBef>
                <a:spcPts val="300"/>
              </a:spcBef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You cannot wait until that day comes to get it</a:t>
            </a:r>
          </a:p>
          <a:p>
            <a:pPr lvl="2" algn="just">
              <a:spcBef>
                <a:spcPts val="3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only way to have greater faith is to have greater knowledge	</a:t>
            </a:r>
          </a:p>
        </p:txBody>
      </p:sp>
    </p:spTree>
    <p:extLst>
      <p:ext uri="{BB962C8B-B14F-4D97-AF65-F5344CB8AC3E}">
        <p14:creationId xmlns:p14="http://schemas.microsoft.com/office/powerpoint/2010/main" val="2043473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Three Appeals to Grow</a:t>
            </a:r>
            <a:endParaRPr lang="en-US" sz="40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785097" y="1615615"/>
            <a:ext cx="1058998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3" indent="-342900" algn="just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6196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appeal from heaven</a:t>
            </a:r>
          </a:p>
          <a:p>
            <a:pPr lvl="3" algn="just"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 David shows us how to find greater faith and trust</a:t>
            </a:r>
          </a:p>
          <a:p>
            <a:pPr lvl="3" algn="just"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 Take time to reflect on the text—Psalm 19:7-14</a:t>
            </a:r>
          </a:p>
          <a:p>
            <a:pPr lvl="3" algn="just"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 Every Bible story of faith is heaven’s appeal to grow in faith </a:t>
            </a:r>
          </a:p>
        </p:txBody>
      </p:sp>
    </p:spTree>
    <p:extLst>
      <p:ext uri="{BB962C8B-B14F-4D97-AF65-F5344CB8AC3E}">
        <p14:creationId xmlns:p14="http://schemas.microsoft.com/office/powerpoint/2010/main" val="86168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Three Appeals to Grow</a:t>
            </a:r>
            <a:endParaRPr lang="en-US" sz="40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785097" y="1615615"/>
            <a:ext cx="1058998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3" indent="-342900" algn="just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6196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appeal from heaven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2" indent="-342900" algn="just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6196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appeal from elders</a:t>
            </a:r>
          </a:p>
          <a:p>
            <a:pPr lvl="2" algn="just"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are spiritual men, selected by Holy Spirit to watch for our souls</a:t>
            </a:r>
          </a:p>
          <a:p>
            <a:pPr lvl="2" algn="just"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We are to obey them and appreciate their wisdom</a:t>
            </a:r>
          </a:p>
          <a:p>
            <a:pPr lvl="2" algn="just">
              <a:buClr>
                <a:schemeClr val="bg1"/>
              </a:buClr>
              <a:tabLst>
                <a:tab pos="461963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They will be given an account—joy or sorrow</a:t>
            </a:r>
          </a:p>
          <a:p>
            <a:pPr lvl="2" algn="just">
              <a:buClr>
                <a:schemeClr val="bg1"/>
              </a:buClr>
              <a:tabLst>
                <a:tab pos="396875" algn="l"/>
                <a:tab pos="517525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The appeal last week from the eldership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576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384</Words>
  <Application>Microsoft Office PowerPoint</Application>
  <PresentationFormat>Widescreen</PresentationFormat>
  <Paragraphs>94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</vt:lpstr>
      <vt:lpstr>Office Theme</vt:lpstr>
      <vt:lpstr>Press On To Deeper Knowledge and Faith</vt:lpstr>
      <vt:lpstr>Text—Psa. 19:7-14</vt:lpstr>
      <vt:lpstr>What Will You Do When . . . ?</vt:lpstr>
      <vt:lpstr>What Will You Do . . . ?  Trust God!</vt:lpstr>
      <vt:lpstr>What Will You Do . . . ?  Trust God!</vt:lpstr>
      <vt:lpstr>Growth in Faith Tied to Knowledge</vt:lpstr>
      <vt:lpstr>Growth in Faith Tied to Knowledge</vt:lpstr>
      <vt:lpstr>Three Appeals to Grow</vt:lpstr>
      <vt:lpstr>Three Appeals to Grow</vt:lpstr>
      <vt:lpstr>Three Appeals to Grow</vt:lpstr>
      <vt:lpstr>Salvation From Faith &amp; Knowledge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265</cp:revision>
  <cp:lastPrinted>2019-06-09T12:05:55Z</cp:lastPrinted>
  <dcterms:modified xsi:type="dcterms:W3CDTF">2019-06-10T13:59:26Z</dcterms:modified>
</cp:coreProperties>
</file>