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6173B-4643-4D48-84B8-CB6E76DA9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460348-7735-42F0-9A3C-8DF33C7DD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F8550-8F11-4FC5-9939-5F77B008F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41B-BF9E-4FB9-8AB8-F5528CA1C2A0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F63B6-FE4F-4161-8EBA-525EF56CF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9B806-1A70-4DDC-93DC-F97823C3B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ACED-8900-4B8C-A6F9-35925DB883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tree&#10;&#10;Description automatically generated">
            <a:extLst>
              <a:ext uri="{FF2B5EF4-FFF2-40B4-BE49-F238E27FC236}">
                <a16:creationId xmlns:a16="http://schemas.microsoft.com/office/drawing/2014/main" id="{2EFB7361-B2B1-4763-973F-1DD1995CBD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22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green field&#10;&#10;Description automatically generated">
            <a:extLst>
              <a:ext uri="{FF2B5EF4-FFF2-40B4-BE49-F238E27FC236}">
                <a16:creationId xmlns:a16="http://schemas.microsoft.com/office/drawing/2014/main" id="{D75CE67B-804A-49FE-8FDC-49C41C931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8"/>
            <a:ext cx="12179740" cy="685110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CA11D-5DB5-4D2C-A055-0A1330F90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30" y="2303253"/>
            <a:ext cx="11757804" cy="2958857"/>
          </a:xfrm>
        </p:spPr>
        <p:txBody>
          <a:bodyPr/>
          <a:lstStyle>
            <a:lvl1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9948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&#10;&#10;Description automatically generated">
            <a:extLst>
              <a:ext uri="{FF2B5EF4-FFF2-40B4-BE49-F238E27FC236}">
                <a16:creationId xmlns:a16="http://schemas.microsoft.com/office/drawing/2014/main" id="{FA151328-5D46-4B29-A57F-1DD1FD22BE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9740" cy="685110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CA11D-5DB5-4D2C-A055-0A1330F90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30" y="1035171"/>
            <a:ext cx="11757804" cy="4226940"/>
          </a:xfrm>
        </p:spPr>
        <p:txBody>
          <a:bodyPr/>
          <a:lstStyle>
            <a:lvl1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807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3508C-FF86-4256-B40A-ECAAEBAAB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797A2-F4FF-447B-9021-D8AA4C139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E3F76-0BDD-44D9-B778-1F9E3E792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41B-BF9E-4FB9-8AB8-F5528CA1C2A0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2195A-C939-4B3C-8849-06525F435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3DE9C-9BB6-4442-8E8F-331FE0B74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ACED-8900-4B8C-A6F9-35925DB88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76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A2E74-B1FB-47DB-9314-81D1929E7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DD452-23DE-4F7C-BCEA-05EA95F58C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AEE1C-B860-4FD0-B4B8-5AC669B3E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88101-40A7-483C-A1E3-F1976C2F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41B-BF9E-4FB9-8AB8-F5528CA1C2A0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F0677B-5E3C-46A5-A5A4-8AB72037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979D9D-46B0-489F-B457-F99358813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ACED-8900-4B8C-A6F9-35925DB88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60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6C7E0-221C-4AF2-86B4-F0F6EF59B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84CDF-E7D5-4177-BF92-531B98046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2691EC-A91C-410D-BC33-8B37CB8AF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A4DA70-BB3B-4AB4-9D5F-BC5A8E44B0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61A2A7-AB0C-421F-A227-CFB0062D15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20CF7E-F413-45D8-9275-88B23FF5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41B-BF9E-4FB9-8AB8-F5528CA1C2A0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CD7E1B-6A2F-4067-BF42-E1CD08703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AC9713-2194-4DF8-A738-AC6552BB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ACED-8900-4B8C-A6F9-35925DB88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1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060E7-5976-48E6-B162-E434D1869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29B6E3-4604-4ABA-9936-4CB992249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41B-BF9E-4FB9-8AB8-F5528CA1C2A0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836F8E-4B94-4D34-9290-CD653797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EEB8CE-9291-48D1-9001-873D1AB9B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ACED-8900-4B8C-A6F9-35925DB88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89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F7C066-43E9-43F8-9D02-249113E4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41B-BF9E-4FB9-8AB8-F5528CA1C2A0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1D9859-4EAF-4396-A294-DC1D6745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0F096-9DED-4E7B-8B69-C0BF5878E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ACED-8900-4B8C-A6F9-35925DB88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62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55AD-97DE-4417-B7A2-8A9C3269D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9E12C-F1CD-4105-8870-496537302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138C63-1216-4E21-AC8A-0642FF35B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DB49F-B7A9-45D6-BC80-D7D7B4CF6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41B-BF9E-4FB9-8AB8-F5528CA1C2A0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29486-5515-4BF1-A199-8200F4084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9488E2-49E1-4B1E-B2B6-0CA9F533C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ACED-8900-4B8C-A6F9-35925DB88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77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B3BCB-1EC1-49B7-84AE-1214ED42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62A1F7-07C9-48D8-905B-C2E1FA717F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67305E-3701-4599-AA98-49794A362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7E166C-C584-41DF-9246-6E16FE031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41B-BF9E-4FB9-8AB8-F5528CA1C2A0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AE746-150B-4F7E-9409-8C844C297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1C997-2885-48BF-B2AD-8F68C1D3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ACED-8900-4B8C-A6F9-35925DB88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09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29741-4B29-45DB-A10E-A82B64D37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E3C4F-7F87-4018-A3AD-7AEE0ECA22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73932-29BB-41E9-99A0-02744D9E8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41B-BF9E-4FB9-8AB8-F5528CA1C2A0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714DF-DB50-4B87-90F8-DF55EC4FF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ABFED-3931-409E-9D2F-75325B2C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ACED-8900-4B8C-A6F9-35925DB88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BAF4734F-8F61-4C05-9D64-136344FA73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5D3480-9B2A-4C24-B18C-1599E110E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CA11D-5DB5-4D2C-A055-0A1330F90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6E043-8D96-4704-9B08-D208EFE35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41B-BF9E-4FB9-8AB8-F5528CA1C2A0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2B04C-BC37-4C07-ACF1-3850360C8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09793-D227-4D90-9E3C-BFD0B9166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ACED-8900-4B8C-A6F9-35925DB88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32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E072FF-0DF0-4CE4-9F67-D36B021F05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A652E6-0320-4614-9C74-86935961DC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6DCD0-DBE4-4558-BA6E-C83F551E8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8941B-BF9E-4FB9-8AB8-F5528CA1C2A0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CC1BE-246E-4C70-9907-C5B9C09FF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10DE9-3A46-415F-BEEE-1B6ACEC61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ACED-8900-4B8C-A6F9-35925DB88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236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585A65DF-C3A2-42DD-87CF-672C1A7E5B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8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CA11D-5DB5-4D2C-A055-0A1330F90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894" y="971609"/>
            <a:ext cx="10833340" cy="4290504"/>
          </a:xfrm>
        </p:spPr>
        <p:txBody>
          <a:bodyPr/>
          <a:lstStyle>
            <a:lvl1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8691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E9B4AA6-9322-45AF-89E2-AE16440708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CA11D-5DB5-4D2C-A055-0A1330F90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894" y="1750141"/>
            <a:ext cx="10833340" cy="3511971"/>
          </a:xfrm>
        </p:spPr>
        <p:txBody>
          <a:bodyPr/>
          <a:lstStyle>
            <a:lvl1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0822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C62085-33DA-480F-AF14-399FCED4CE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CA11D-5DB5-4D2C-A055-0A1330F90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894" y="2438400"/>
            <a:ext cx="10833340" cy="2823712"/>
          </a:xfrm>
        </p:spPr>
        <p:txBody>
          <a:bodyPr/>
          <a:lstStyle>
            <a:lvl1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352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AC49207-E045-4C8C-A694-18AC3F7FF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CA11D-5DB5-4D2C-A055-0A1330F90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894" y="3175819"/>
            <a:ext cx="10833340" cy="2086292"/>
          </a:xfrm>
        </p:spPr>
        <p:txBody>
          <a:bodyPr/>
          <a:lstStyle>
            <a:lvl1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927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E4057A4-9A0C-4660-A536-483B3CBBD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CA11D-5DB5-4D2C-A055-0A1330F90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30" y="586596"/>
            <a:ext cx="11757804" cy="4675515"/>
          </a:xfrm>
        </p:spPr>
        <p:txBody>
          <a:bodyPr/>
          <a:lstStyle>
            <a:lvl1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427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F399F793-0417-4DC5-98CC-E2E7F89202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CA11D-5DB5-4D2C-A055-0A1330F90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30" y="1328467"/>
            <a:ext cx="11757804" cy="3933643"/>
          </a:xfrm>
        </p:spPr>
        <p:txBody>
          <a:bodyPr/>
          <a:lstStyle>
            <a:lvl1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007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C0A1851D-1319-44EA-966D-6259B5C06A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8"/>
            <a:ext cx="12185870" cy="68545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CA11D-5DB5-4D2C-A055-0A1330F90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30" y="1328467"/>
            <a:ext cx="11757804" cy="3933643"/>
          </a:xfrm>
        </p:spPr>
        <p:txBody>
          <a:bodyPr/>
          <a:lstStyle>
            <a:lvl1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2pPr>
            <a:lvl3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solidFill>
                  <a:srgbClr val="003D7E"/>
                </a:solidFill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2635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BFFB86-CF9D-49D7-8935-2AA0C09BD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C4DA8-F14C-4D98-A2FA-2CE8C87EB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5CFA1-EA1C-48A9-B46A-E016A0D2D2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8941B-BF9E-4FB9-8AB8-F5528CA1C2A0}" type="datetimeFigureOut">
              <a:rPr lang="en-US" smtClean="0"/>
              <a:t>6/2/2019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D2E0B-65DF-4A3C-BDC7-B5D4454529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2EC6C-DE7D-4918-8F7A-C15D35A15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0ACED-8900-4B8C-A6F9-35925DB88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0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6AD5C761-3D09-4902-AD35-BFD19E468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14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68C6EC-021E-4BBE-AA6E-54DAA98FB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God added you to His church for a reason (Acts 2:41-47)</a:t>
            </a:r>
          </a:p>
          <a:p>
            <a:r>
              <a:rPr lang="en-US" sz="2400" dirty="0"/>
              <a:t>God emphasized the need for each member for a reason (Eph. 4:16)</a:t>
            </a:r>
          </a:p>
          <a:p>
            <a:r>
              <a:rPr lang="en-US" sz="2400" dirty="0"/>
              <a:t>God has a useful place for each member for a reason (1 Cor. 12:12-27)</a:t>
            </a:r>
          </a:p>
          <a:p>
            <a:r>
              <a:rPr lang="en-US" sz="2400" dirty="0"/>
              <a:t>God longs for strong unity in His church for a reason (1 Cor. 1:10-13)</a:t>
            </a:r>
          </a:p>
          <a:p>
            <a:r>
              <a:rPr lang="en-US" sz="2400" dirty="0"/>
              <a:t>God stressed togetherness in the church for a reason (1 Cor. 11:17-34)</a:t>
            </a:r>
          </a:p>
          <a:p>
            <a:r>
              <a:rPr lang="en-US" sz="2400" dirty="0"/>
              <a:t>God calls for the church to be first place for a reason (Matt. 6:33)</a:t>
            </a:r>
          </a:p>
          <a:p>
            <a:r>
              <a:rPr lang="en-US" sz="2400" dirty="0"/>
              <a:t>God appoints shepherds to tend and feed His church for a reason (1 Pet. 5:1-4)</a:t>
            </a:r>
          </a:p>
          <a:p>
            <a:r>
              <a:rPr lang="en-US" sz="2400" dirty="0"/>
              <a:t>Thank God for our loving, devoted shepherds at Palm Beach Lakes (1 Thess. 5:12-13)</a:t>
            </a:r>
          </a:p>
        </p:txBody>
      </p:sp>
    </p:spTree>
    <p:extLst>
      <p:ext uri="{BB962C8B-B14F-4D97-AF65-F5344CB8AC3E}">
        <p14:creationId xmlns:p14="http://schemas.microsoft.com/office/powerpoint/2010/main" val="113662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68C6EC-021E-4BBE-AA6E-54DAA98FB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30" y="2070345"/>
            <a:ext cx="11499012" cy="30710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Challenge yourself today!</a:t>
            </a:r>
          </a:p>
          <a:p>
            <a:pPr marL="0" indent="0" algn="ctr">
              <a:buNone/>
            </a:pPr>
            <a:r>
              <a:rPr lang="en-US" sz="3600" dirty="0"/>
              <a:t>Make it a priority today!</a:t>
            </a:r>
          </a:p>
          <a:p>
            <a:pPr marL="0" indent="0" algn="ctr">
              <a:buNone/>
            </a:pPr>
            <a:r>
              <a:rPr lang="en-US" sz="3600" dirty="0"/>
              <a:t>Heed the Chief Shepherd today!</a:t>
            </a:r>
          </a:p>
          <a:p>
            <a:pPr marL="0" indent="0" algn="ctr">
              <a:buNone/>
            </a:pPr>
            <a:r>
              <a:rPr lang="en-US" sz="3600" dirty="0"/>
              <a:t>Heed our shepherds today!</a:t>
            </a:r>
          </a:p>
          <a:p>
            <a:pPr marL="0" indent="0" algn="ctr">
              <a:buNone/>
            </a:pPr>
            <a:r>
              <a:rPr lang="en-US" sz="3600" dirty="0"/>
              <a:t>Let’s do this together!</a:t>
            </a:r>
          </a:p>
        </p:txBody>
      </p:sp>
    </p:spTree>
    <p:extLst>
      <p:ext uri="{BB962C8B-B14F-4D97-AF65-F5344CB8AC3E}">
        <p14:creationId xmlns:p14="http://schemas.microsoft.com/office/powerpoint/2010/main" val="3780206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21E4A-DC93-45FA-B7AB-0DAFA5D9A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4488" indent="-344488"/>
            <a:r>
              <a:rPr lang="en-US" sz="3200" dirty="0"/>
              <a:t>By </a:t>
            </a:r>
            <a:r>
              <a:rPr lang="en-US" sz="3200"/>
              <a:t>believing Jesus </a:t>
            </a:r>
            <a:r>
              <a:rPr lang="en-US" sz="3200" dirty="0"/>
              <a:t>is God’s Son – John 8:24</a:t>
            </a:r>
          </a:p>
          <a:p>
            <a:pPr marL="344488" indent="-344488"/>
            <a:r>
              <a:rPr lang="en-US" sz="3200" dirty="0"/>
              <a:t>By repenting of your sin and turning to God – Acts 3:19</a:t>
            </a:r>
          </a:p>
          <a:p>
            <a:pPr marL="344488" indent="-344488"/>
            <a:r>
              <a:rPr lang="en-US" sz="3200" dirty="0"/>
              <a:t>By confessing your faith in Jesus Christ – Romans 10:9</a:t>
            </a:r>
          </a:p>
          <a:p>
            <a:pPr marL="344488" indent="-344488"/>
            <a:r>
              <a:rPr lang="en-US" sz="3200" dirty="0"/>
              <a:t>By being immersed into Christ – Acts 22:16</a:t>
            </a:r>
          </a:p>
          <a:p>
            <a:pPr marL="801688" lvl="1" indent="-339725"/>
            <a:r>
              <a:rPr lang="en-US" sz="2800" dirty="0"/>
              <a:t>God will forgive all of your sins – Acts 2:38</a:t>
            </a:r>
          </a:p>
          <a:p>
            <a:pPr marL="801688" lvl="1" indent="-339725"/>
            <a:r>
              <a:rPr lang="en-US" sz="2800" dirty="0"/>
              <a:t>God will add you to His church – Acts 2:47</a:t>
            </a:r>
          </a:p>
          <a:p>
            <a:pPr marL="801688" lvl="1" indent="-339725"/>
            <a:r>
              <a:rPr lang="en-US" sz="2800" dirty="0"/>
              <a:t>God will register you in heaven – Hebrews 12:23</a:t>
            </a:r>
          </a:p>
          <a:p>
            <a:pPr marL="344488" indent="-344488"/>
            <a:r>
              <a:rPr lang="en-US" sz="3200" dirty="0"/>
              <a:t>By remaining steadfast in the faith – Colossians 2:4-7</a:t>
            </a:r>
          </a:p>
        </p:txBody>
      </p:sp>
    </p:spTree>
    <p:extLst>
      <p:ext uri="{BB962C8B-B14F-4D97-AF65-F5344CB8AC3E}">
        <p14:creationId xmlns:p14="http://schemas.microsoft.com/office/powerpoint/2010/main" val="3308020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07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68C6EC-021E-4BBE-AA6E-54DAA98FB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have confident assurance of what you know and believe (2:2)</a:t>
            </a:r>
          </a:p>
          <a:p>
            <a:r>
              <a:rPr lang="en-US" dirty="0"/>
              <a:t>To attain the true knowledge of God’s eternal plan in Christ (2:2)</a:t>
            </a:r>
          </a:p>
          <a:p>
            <a:r>
              <a:rPr lang="en-US" dirty="0"/>
              <a:t>To access all the treasures of wisdom and knowledge in Christ (2:3)</a:t>
            </a:r>
          </a:p>
          <a:p>
            <a:r>
              <a:rPr lang="en-US" dirty="0"/>
              <a:t>“As newborn babes, desire the pure milk of the word, that you may grow thereby” (1 Pet. 2:2)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78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68C6EC-021E-4BBE-AA6E-54DAA98FB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hold steadfastly &amp; unshakably to your faith in Christ (2:5; 1:23)</a:t>
            </a:r>
          </a:p>
          <a:p>
            <a:r>
              <a:rPr lang="en-US" dirty="0"/>
              <a:t>To be firmly rooted in your faith (2:7; 1:23)</a:t>
            </a:r>
          </a:p>
          <a:p>
            <a:r>
              <a:rPr lang="en-US" dirty="0"/>
              <a:t>To be built up continually in your faith (2:7)</a:t>
            </a:r>
          </a:p>
          <a:p>
            <a:r>
              <a:rPr lang="en-US" dirty="0"/>
              <a:t>To be established in your faith (2:7)</a:t>
            </a:r>
          </a:p>
          <a:p>
            <a:r>
              <a:rPr lang="en-US" dirty="0"/>
              <a:t>To overflow with gratitude for the faith and for your faith (2:7)</a:t>
            </a:r>
          </a:p>
          <a:p>
            <a:r>
              <a:rPr lang="en-US" dirty="0"/>
              <a:t>“Grow in the grace and knowledge of our Lord and Savior Jesus Christ” </a:t>
            </a:r>
            <a:br>
              <a:rPr lang="en-US" dirty="0"/>
            </a:br>
            <a:r>
              <a:rPr lang="en-US" dirty="0"/>
              <a:t>(2 Pet. 3:18) </a:t>
            </a:r>
          </a:p>
        </p:txBody>
      </p:sp>
    </p:spTree>
    <p:extLst>
      <p:ext uri="{BB962C8B-B14F-4D97-AF65-F5344CB8AC3E}">
        <p14:creationId xmlns:p14="http://schemas.microsoft.com/office/powerpoint/2010/main" val="312073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68C6EC-021E-4BBE-AA6E-54DAA98FB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894" y="2458064"/>
            <a:ext cx="10833340" cy="2804047"/>
          </a:xfrm>
        </p:spPr>
        <p:txBody>
          <a:bodyPr>
            <a:normAutofit/>
          </a:bodyPr>
          <a:lstStyle/>
          <a:p>
            <a:r>
              <a:rPr lang="en-US" sz="2400" dirty="0"/>
              <a:t>So that you can know the fullness of God’s plan in Christ (1:26-27)</a:t>
            </a:r>
          </a:p>
          <a:p>
            <a:r>
              <a:rPr lang="en-US" sz="2400" dirty="0"/>
              <a:t>So that you are not moved away from the hope of the gospel (1:23)</a:t>
            </a:r>
          </a:p>
          <a:p>
            <a:r>
              <a:rPr lang="en-US" sz="2400" dirty="0"/>
              <a:t>So that you are not deceived with persuasive arguments (2:4)</a:t>
            </a:r>
          </a:p>
          <a:p>
            <a:r>
              <a:rPr lang="en-US" sz="2400" dirty="0"/>
              <a:t>So that you are not led astray by human traditions &amp; doctrines (2:8; Eph. 4:14)</a:t>
            </a:r>
          </a:p>
          <a:p>
            <a:r>
              <a:rPr lang="en-US" sz="2400" dirty="0"/>
              <a:t>So that you can know the truth and are able to recognize error (1 John 4:1-6)</a:t>
            </a:r>
          </a:p>
          <a:p>
            <a:r>
              <a:rPr lang="en-US" sz="2400" dirty="0"/>
              <a:t>“Sanctify Christ as Lord in your hearts, always being ready…” (1 Pet. 3:15)</a:t>
            </a:r>
          </a:p>
        </p:txBody>
      </p:sp>
    </p:spTree>
    <p:extLst>
      <p:ext uri="{BB962C8B-B14F-4D97-AF65-F5344CB8AC3E}">
        <p14:creationId xmlns:p14="http://schemas.microsoft.com/office/powerpoint/2010/main" val="129163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68C6EC-021E-4BBE-AA6E-54DAA98FB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894" y="3234813"/>
            <a:ext cx="10833340" cy="2027298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That we might not be cheated of our reward (2:18)</a:t>
            </a:r>
          </a:p>
          <a:p>
            <a:r>
              <a:rPr lang="en-US" sz="2400" dirty="0"/>
              <a:t>That we might grow with the increase that is from God (2:19)</a:t>
            </a:r>
          </a:p>
          <a:p>
            <a:r>
              <a:rPr lang="en-US" sz="2400" dirty="0"/>
              <a:t>That we might have our hearts encouraged and knit together in love (2:2)</a:t>
            </a:r>
          </a:p>
          <a:p>
            <a:r>
              <a:rPr lang="en-US" sz="2400" dirty="0"/>
              <a:t>That we might have Christ in us, which is the hope of glory (1:27)</a:t>
            </a:r>
          </a:p>
          <a:p>
            <a:r>
              <a:rPr lang="en-US" sz="2400" dirty="0"/>
              <a:t>That we might stand perfect in Christ at the judgment (1:28)</a:t>
            </a:r>
          </a:p>
          <a:p>
            <a:r>
              <a:rPr lang="en-US" sz="2400" dirty="0"/>
              <a:t>“Gain Christ…be found in Him…know Him…attain to the resurrection…lay hold…” (Phil. 3:8-12)</a:t>
            </a:r>
          </a:p>
        </p:txBody>
      </p:sp>
    </p:spTree>
    <p:extLst>
      <p:ext uri="{BB962C8B-B14F-4D97-AF65-F5344CB8AC3E}">
        <p14:creationId xmlns:p14="http://schemas.microsoft.com/office/powerpoint/2010/main" val="6065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684E0-3090-4743-9CC8-7533F6261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30" y="586596"/>
            <a:ext cx="11490385" cy="4675515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2000"/>
              </a:spcAft>
              <a:buNone/>
            </a:pPr>
            <a:r>
              <a:rPr lang="en-US" sz="4400" dirty="0"/>
              <a:t>Some trees grow significant root systems</a:t>
            </a:r>
            <a:br>
              <a:rPr lang="en-US" sz="4400" dirty="0"/>
            </a:br>
            <a:r>
              <a:rPr lang="en-US" sz="4400" dirty="0"/>
              <a:t>and are able to stand strong on their own</a:t>
            </a:r>
          </a:p>
          <a:p>
            <a:pPr marL="0" indent="0" algn="ctr">
              <a:spcAft>
                <a:spcPts val="2000"/>
              </a:spcAft>
              <a:buNone/>
            </a:pPr>
            <a:r>
              <a:rPr lang="en-US" sz="4400" dirty="0"/>
              <a:t>Some trees do better when together</a:t>
            </a:r>
          </a:p>
          <a:p>
            <a:pPr marL="0" indent="0" algn="ctr">
              <a:spcAft>
                <a:spcPts val="2000"/>
              </a:spcAft>
              <a:buNone/>
            </a:pPr>
            <a:r>
              <a:rPr lang="en-US" sz="4400" dirty="0"/>
              <a:t>God designed Christians for BOTH!!!</a:t>
            </a:r>
          </a:p>
        </p:txBody>
      </p:sp>
    </p:spTree>
    <p:extLst>
      <p:ext uri="{BB962C8B-B14F-4D97-AF65-F5344CB8AC3E}">
        <p14:creationId xmlns:p14="http://schemas.microsoft.com/office/powerpoint/2010/main" val="3229761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68C6EC-021E-4BBE-AA6E-54DAA98FB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Develop good personal study habits, being careful to deepen/fortify your faith</a:t>
            </a:r>
          </a:p>
          <a:p>
            <a:pPr lvl="1"/>
            <a:r>
              <a:rPr lang="en-US" sz="2000" dirty="0"/>
              <a:t>Read the Bible regularly (find a time, a place, a system that works best)</a:t>
            </a:r>
          </a:p>
          <a:p>
            <a:pPr lvl="1"/>
            <a:r>
              <a:rPr lang="en-US" sz="2000" dirty="0"/>
              <a:t>Utilize sound, faithful and “deep” websites (</a:t>
            </a:r>
            <a:r>
              <a:rPr lang="en-US" sz="2000" dirty="0" err="1"/>
              <a:t>ApologeticsPress</a:t>
            </a:r>
            <a:r>
              <a:rPr lang="en-US" sz="2000" dirty="0"/>
              <a:t>, </a:t>
            </a:r>
            <a:r>
              <a:rPr lang="en-US" sz="2000" dirty="0" err="1"/>
              <a:t>ChristianCourier</a:t>
            </a:r>
            <a:r>
              <a:rPr lang="en-US" sz="2000" dirty="0"/>
              <a:t>, </a:t>
            </a:r>
            <a:r>
              <a:rPr lang="en-US" sz="2000" dirty="0" err="1"/>
              <a:t>HouseToHouse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Subscribe to sound, faithful brotherhood blogs, podcasts </a:t>
            </a:r>
          </a:p>
          <a:p>
            <a:pPr lvl="1"/>
            <a:r>
              <a:rPr lang="en-US" sz="2000" dirty="0"/>
              <a:t>Subscribe to sound, faithful brotherhood publications (Spiritual Sword, Gospel Advocate, R&amp;R)</a:t>
            </a:r>
          </a:p>
          <a:p>
            <a:pPr lvl="1"/>
            <a:r>
              <a:rPr lang="en-US" sz="2000" dirty="0"/>
              <a:t>Listen to/Watch sound, faithful lessons online (like “In Search of the Lord’s Way”)</a:t>
            </a:r>
          </a:p>
          <a:p>
            <a:pPr lvl="1"/>
            <a:r>
              <a:rPr lang="en-US" sz="2000" dirty="0"/>
              <a:t>Buy sound, faithful books from brotherhood publishers (Apologetics Press, Christian Courier, Gospel Advocate, Publishing Designs, Resource Publications, Hester Publications, WVBS, </a:t>
            </a:r>
            <a:r>
              <a:rPr lang="en-US" sz="2000" dirty="0" err="1"/>
              <a:t>Sain</a:t>
            </a:r>
            <a:r>
              <a:rPr lang="en-US" sz="2000" dirty="0"/>
              <a:t> Publications, etc.)</a:t>
            </a:r>
          </a:p>
          <a:p>
            <a:pPr lvl="1"/>
            <a:r>
              <a:rPr lang="en-US" sz="2000" dirty="0"/>
              <a:t>Attend special events like Polishing the Pulpit (Aug. 16-22 in Sevierville, TN)</a:t>
            </a:r>
          </a:p>
          <a:p>
            <a:pPr lvl="1"/>
            <a:r>
              <a:rPr lang="en-US" sz="2000" dirty="0"/>
              <a:t>Write verses out with your own hand and post around you</a:t>
            </a:r>
          </a:p>
          <a:p>
            <a:pPr lvl="1"/>
            <a:r>
              <a:rPr lang="en-US" sz="2000" dirty="0"/>
              <a:t>Mark in your Bible</a:t>
            </a:r>
          </a:p>
        </p:txBody>
      </p:sp>
    </p:spTree>
    <p:extLst>
      <p:ext uri="{BB962C8B-B14F-4D97-AF65-F5344CB8AC3E}">
        <p14:creationId xmlns:p14="http://schemas.microsoft.com/office/powerpoint/2010/main" val="2870658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68C6EC-021E-4BBE-AA6E-54DAA98FB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Develop good personal study habits, being careful to deepen/fortify your faith</a:t>
            </a:r>
          </a:p>
          <a:p>
            <a:r>
              <a:rPr lang="en-US" sz="2400" dirty="0"/>
              <a:t>Use materials provided by the church in your study</a:t>
            </a:r>
          </a:p>
          <a:p>
            <a:pPr lvl="1"/>
            <a:r>
              <a:rPr lang="en-US" sz="2000" dirty="0"/>
              <a:t>Take tracts and other study materials from the lobby</a:t>
            </a:r>
          </a:p>
          <a:p>
            <a:pPr lvl="1"/>
            <a:r>
              <a:rPr lang="en-US" sz="2000" dirty="0"/>
              <a:t>Visit our church library – read, study, check out books</a:t>
            </a:r>
          </a:p>
          <a:p>
            <a:pPr lvl="1"/>
            <a:r>
              <a:rPr lang="en-US" sz="2000" dirty="0"/>
              <a:t>Utilize our website and YouTube channel regularly</a:t>
            </a:r>
          </a:p>
          <a:p>
            <a:pPr marL="1027113" lvl="2"/>
            <a:r>
              <a:rPr lang="en-US" dirty="0"/>
              <a:t>3,091 lessons (audio/video)</a:t>
            </a:r>
          </a:p>
          <a:p>
            <a:pPr marL="1027113" lvl="2"/>
            <a:r>
              <a:rPr lang="en-US" dirty="0"/>
              <a:t>2,647 articles</a:t>
            </a:r>
          </a:p>
          <a:p>
            <a:pPr lvl="1"/>
            <a:r>
              <a:rPr lang="en-US" sz="2000" dirty="0"/>
              <a:t>PTP365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87417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</TotalTime>
  <Words>796</Words>
  <Application>Microsoft Office PowerPoint</Application>
  <PresentationFormat>Widescreen</PresentationFormat>
  <Paragraphs>64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20</cp:revision>
  <dcterms:created xsi:type="dcterms:W3CDTF">2019-06-01T03:56:21Z</dcterms:created>
  <dcterms:modified xsi:type="dcterms:W3CDTF">2019-06-02T12:44:15Z</dcterms:modified>
</cp:coreProperties>
</file>