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74" r:id="rId21"/>
    <p:sldId id="275" r:id="rId22"/>
    <p:sldId id="280" r:id="rId23"/>
    <p:sldId id="281" r:id="rId24"/>
    <p:sldId id="282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AF19-FF0E-47D7-976A-86CBC61CB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A7160-91A8-498B-B453-E2949EB9E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72E02-F7E7-4503-976B-7DD9F26E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2569-F24A-4925-A488-A85415CC0E5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5D30E-6908-48A2-AB91-59BE278E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AF17B-B6FE-4346-83F8-8638A0D6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67E3-1335-4CD5-B622-D356AAB5D45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0361695-D617-4F1D-8CC8-26519DE8E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4285C9D-09C7-48EC-A181-15B05ACA34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4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A469-6789-4D13-AEAC-4A2D361E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E7097-D0EF-451B-A899-138448A62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F3893-B607-44C2-B6F0-F1DD605D9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D8628-C5D0-4A5E-86AB-8BC6B38F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2569-F24A-4925-A488-A85415CC0E5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81CBF-7826-4ECC-9055-CD23E61B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1E014-30E1-4E8F-90AA-062A56BB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67E3-1335-4CD5-B622-D356AAB5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CB2FC-2A8A-4132-8D61-14AC234F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2C0A4-3FAD-4CF5-9494-D9FC244C2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BD46B-19D9-4E75-959D-F503F2FB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2569-F24A-4925-A488-A85415CC0E5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AFB4E-D681-459F-A29B-C780CEE4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3805-CA70-442F-8160-B3E84C84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67E3-1335-4CD5-B622-D356AAB5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8DB08-AE60-4E9E-AB8B-B1348C9C3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ACB83-4211-455A-81AB-EF73FBA7D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E84BA-364B-4C22-A57B-920E746F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2569-F24A-4925-A488-A85415CC0E5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FF619-5BA1-4B79-A66D-C4912374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013F2-1BCA-46EE-A35C-C55CB225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67E3-1335-4CD5-B622-D356AAB5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3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C8157-7AF5-4F0D-A7B4-95822FE9E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5D93C-76A1-40E4-948A-9FE2F18532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86DFCA-B18C-4FD5-9B1E-AB42B9ACE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9AF4-99CA-4AD9-97DE-AEB928023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DE51A6-F1A2-46C0-97B3-339F52697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D69F4-361A-4197-B0D2-9D616426D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F79DCF-A6F9-4CEE-8F8C-2D90C9D1A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C67D-9172-4265-BFF3-042A37657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4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ED139C-3004-4CA7-A0B1-E84D86B1D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808AD0-AD2C-4339-95C7-2C2758FC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010C8D-6A42-42A0-80B9-B5F77DBFD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FAB15-B1E0-41D0-8628-A5F5449FA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2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8C1412-7285-4B70-A1BA-D50309940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472C6-EF2B-4F93-A1CC-6FDC6709F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F518A-EBD2-4270-B188-CB7BCC618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781A-8EDE-4366-8440-44CCBFEF8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841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08EDC8-3106-4D9E-A2A8-D211A5AB4E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4E167D-F5A9-4686-9A23-31E2682B6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85973B-5532-4A5D-89C2-C630D7BDC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1E07-D447-4CE7-8C26-056882DA3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515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7772400" cy="530352"/>
          </a:xfrm>
        </p:spPr>
        <p:txBody>
          <a:bodyPr/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689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7A7F73-DF9D-41CB-BE54-1C465239F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A311BB-4618-4CE6-950C-8F17926CA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FB370E-1C22-4CCE-B8D1-77CCC066C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6DAC-713C-48FA-AF6D-DF4A1AD9D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47FFA-B685-41D7-A42F-5CFE21E98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11D633-D88D-440A-BCBA-2D697E70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2130551"/>
            <a:ext cx="10515600" cy="1363146"/>
          </a:xfrm>
        </p:spPr>
        <p:txBody>
          <a:bodyPr>
            <a:normAutofit/>
          </a:bodyPr>
          <a:lstStyle>
            <a:lvl1pPr>
              <a:defRPr sz="4400" b="1" i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E1D2-880E-4BBD-9D68-7BCF4E15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3493698"/>
            <a:ext cx="11827379" cy="336430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30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7874F8-8CC3-487C-A0FB-84C59540A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2C4B7-9E02-4678-8200-FF4C3E15B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C0E16-1382-425A-90E8-A8B439968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BC80F-1903-460F-B4A6-19AC3CC1B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85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D1C356-CCCB-4F06-B726-7C8A4521F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85E85-1E2B-4C2B-B56A-6CE682FCF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66DC7-3F2D-4498-A5E8-9FECEEB8B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82C6-C869-4DE1-9EED-0FADC48F1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844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E86C0F-5972-433D-88E0-28F9B687A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2D40F3-4E3B-4A43-871B-F7D557A42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0EE431-84AC-4E77-AA08-6CE2EF8EB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5890-5A36-4E68-83DC-2E3B53B3E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10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5FECEA-39D3-44E6-9CCA-380544E29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F44B36-55E4-49DA-ABA2-09095FFFC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DB0B7C-2AB7-41FF-BF22-236E0D07C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A640-32DC-4552-8E0D-192E4C18F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42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47FFA-B685-41D7-A42F-5CFE21E98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11D633-D88D-440A-BCBA-2D697E70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2130552"/>
            <a:ext cx="10515600" cy="804672"/>
          </a:xfrm>
        </p:spPr>
        <p:txBody>
          <a:bodyPr>
            <a:normAutofit/>
          </a:bodyPr>
          <a:lstStyle>
            <a:lvl1pPr>
              <a:defRPr sz="4400" b="1" i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E1D2-880E-4BBD-9D68-7BCF4E15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2935224"/>
            <a:ext cx="11827379" cy="39227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43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EC9B-9C08-446B-8CDA-685678B7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E8A85-7B61-4FC7-98F7-AE85922A1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1D9B4-45B3-477B-A91D-B8E00DFC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2569-F24A-4925-A488-A85415CC0E5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9E219-07E4-442F-8E2B-D5F74FB8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7E9A2-843D-4990-8187-61F59899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67E3-1335-4CD5-B622-D356AAB5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1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AB5C-7E49-43E9-BC64-FBD1BBCC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CE94-2847-4810-9CD2-83A051591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4532A-EE79-4D5E-B2D6-1368B2F99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F23EE-66C6-4281-810D-C8043747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2569-F24A-4925-A488-A85415CC0E5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E0D9B-1A16-495B-811E-761D9E16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6C308-9FE6-4387-82EF-5B95C615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67E3-1335-4CD5-B622-D356AAB5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6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1AE0-93DD-4F40-B696-D9E932A6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CA74C-0E28-49C5-9ACC-4FA93AE1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CEA9B-C9F2-42BB-91E1-BF5987D5A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03098-C357-4598-B446-9AE125461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6F3F2-01E1-4B35-BB0B-EE0DE5802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D0871-1D6B-4CD5-968E-0F3710B8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2569-F24A-4925-A488-A85415CC0E5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210B0-6A62-4551-B7ED-EF42BB7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B3063-A700-441D-9EED-E9A95D2A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67E3-1335-4CD5-B622-D356AAB5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C50D-CE53-4782-8AAA-3E707270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8EB7E-3DA5-4169-8B3B-A68E6340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2569-F24A-4925-A488-A85415CC0E5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7BCDA-E46C-41DE-B176-D7D16CEA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24181-9451-49C9-A0A8-55CF0A77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67E3-1335-4CD5-B622-D356AAB5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3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3E56E3-4838-497A-A551-59D062A4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2569-F24A-4925-A488-A85415CC0E5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E5EA-E3E8-407D-9A54-57147546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8F089-06E7-4E2F-B945-BEE70926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67E3-1335-4CD5-B622-D356AAB5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C9F7-1A3C-4F09-98A4-D7124968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BC49-D9BB-4ABD-9423-3683400A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8CA01-7E0C-4207-890C-52DA4AF0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AA89F-3908-4FAC-8201-AFDB9F0B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2569-F24A-4925-A488-A85415CC0E5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AE3FF-70EE-478D-B749-D71DCAD2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B8764-0FCD-447C-9BE7-C80D519A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67E3-1335-4CD5-B622-D356AAB5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4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163AD-E1D9-4EB4-8985-7A2575C8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CF89B-6F22-4C33-8D2D-CF6738043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32065-7C53-4449-82D3-883D4716C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2569-F24A-4925-A488-A85415CC0E5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4CB84-4017-482F-8139-D9087C4F9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D0489-9BEB-422C-8A1F-27717CD12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67E3-1335-4CD5-B622-D356AAB5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9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1E62B7-19B5-4428-804A-6836C4163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490726-27AD-41B3-9E56-01FF98868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72E75D-2005-424D-8166-01DBF0745F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B3AA49-E335-4888-B3A7-C3CD99BE18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128CBA-C74C-4B04-B927-49D387F8B4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CF0625E-7A9E-455C-B4B9-24CE6B87C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88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FB22109-12D3-4482-B75B-1A08BCFA7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:\ThePapHy\Songs\Future Song files\L\Looking To Thee\Slides\Looki005.tif">
            <a:extLst>
              <a:ext uri="{FF2B5EF4-FFF2-40B4-BE49-F238E27FC236}">
                <a16:creationId xmlns:a16="http://schemas.microsoft.com/office/drawing/2014/main" id="{947D3BDD-6845-4CF5-88E1-91FC9C18631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5B5588A3-14DD-4410-8D9D-5C431F821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7172" name="Text Box 70">
            <a:extLst>
              <a:ext uri="{FF2B5EF4-FFF2-40B4-BE49-F238E27FC236}">
                <a16:creationId xmlns:a16="http://schemas.microsoft.com/office/drawing/2014/main" id="{6FBC003F-A862-4048-ACF8-B3B76A670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ThePapHy\Songs\Future Song files\L\Looking To Thee\Slides\Looki006.tif">
            <a:extLst>
              <a:ext uri="{FF2B5EF4-FFF2-40B4-BE49-F238E27FC236}">
                <a16:creationId xmlns:a16="http://schemas.microsoft.com/office/drawing/2014/main" id="{7728F891-8A12-48B8-90A9-78E9F822A78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15EB15CD-C3A0-49C9-86C1-2E7A0BB5F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8196" name="Text Box 70">
            <a:extLst>
              <a:ext uri="{FF2B5EF4-FFF2-40B4-BE49-F238E27FC236}">
                <a16:creationId xmlns:a16="http://schemas.microsoft.com/office/drawing/2014/main" id="{E7F83DF0-DD29-4386-8D3F-C286323E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A07CE786-4204-425B-8428-A5146B9D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870075"/>
            <a:ext cx="60325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Looking to Thee for all I need,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Finding in Thee a friend indeed,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All of the burdens of the day meekly I bear;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Neither the foe nor storm I fear,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Savior divine, for Thou art near,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Ready my cares and troubles all freely to share.</a:t>
            </a:r>
          </a:p>
        </p:txBody>
      </p:sp>
      <p:pic>
        <p:nvPicPr>
          <p:cNvPr id="9219" name="Picture 6" descr="E:\ThePapHy\Songs\Future Song files\L\Looking To Thee\Slides\Looki007.tif">
            <a:extLst>
              <a:ext uri="{FF2B5EF4-FFF2-40B4-BE49-F238E27FC236}">
                <a16:creationId xmlns:a16="http://schemas.microsoft.com/office/drawing/2014/main" id="{E02EE424-DBF3-442E-9834-36D95625610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>
            <a:extLst>
              <a:ext uri="{FF2B5EF4-FFF2-40B4-BE49-F238E27FC236}">
                <a16:creationId xmlns:a16="http://schemas.microsoft.com/office/drawing/2014/main" id="{80812963-95BD-40B8-9D9F-0D88C8114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9221" name="Text Box 70">
            <a:extLst>
              <a:ext uri="{FF2B5EF4-FFF2-40B4-BE49-F238E27FC236}">
                <a16:creationId xmlns:a16="http://schemas.microsoft.com/office/drawing/2014/main" id="{70CE0A74-1C1D-4E6D-A163-EE457E513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ThePapHy\Songs\Future Song files\L\Looking To Thee\Slides\Looki008.tif">
            <a:extLst>
              <a:ext uri="{FF2B5EF4-FFF2-40B4-BE49-F238E27FC236}">
                <a16:creationId xmlns:a16="http://schemas.microsoft.com/office/drawing/2014/main" id="{7F8E2823-FAA8-4F6B-AC66-5A325DB370E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389B89C6-9B20-40A4-A070-98981C45E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10244" name="Text Box 70">
            <a:extLst>
              <a:ext uri="{FF2B5EF4-FFF2-40B4-BE49-F238E27FC236}">
                <a16:creationId xmlns:a16="http://schemas.microsoft.com/office/drawing/2014/main" id="{433F62EB-A04D-4308-9031-1A1E1D5BE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ThePapHy\Songs\Future Song files\L\Looking To Thee\Slides\Looki009.tif">
            <a:extLst>
              <a:ext uri="{FF2B5EF4-FFF2-40B4-BE49-F238E27FC236}">
                <a16:creationId xmlns:a16="http://schemas.microsoft.com/office/drawing/2014/main" id="{49585286-0D58-4633-99BF-583C0EC9FC9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691D023B-FA3E-4DAC-9CBE-69B3A4F4B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11268" name="Text Box 70">
            <a:extLst>
              <a:ext uri="{FF2B5EF4-FFF2-40B4-BE49-F238E27FC236}">
                <a16:creationId xmlns:a16="http://schemas.microsoft.com/office/drawing/2014/main" id="{FF72F7FF-94F9-4B4B-A762-E2CAB2F09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804B4733-49AB-4E5D-BA17-FA38267C6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1717675"/>
            <a:ext cx="487203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Looking to Thee, Trusting Thy grace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am as happy as a true soldier can be;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Nearing my own heavenly place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Trusting Thy love I press along,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looking to Thee.</a:t>
            </a:r>
          </a:p>
        </p:txBody>
      </p:sp>
      <p:pic>
        <p:nvPicPr>
          <p:cNvPr id="12291" name="Picture 3" descr="E:\ThePapHy\Songs\Future Song files\L\Looking To Thee\Slides\Looki004.tif">
            <a:extLst>
              <a:ext uri="{FF2B5EF4-FFF2-40B4-BE49-F238E27FC236}">
                <a16:creationId xmlns:a16="http://schemas.microsoft.com/office/drawing/2014/main" id="{D51EEB7D-9607-4FA9-A8BA-E0682487900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>
            <a:extLst>
              <a:ext uri="{FF2B5EF4-FFF2-40B4-BE49-F238E27FC236}">
                <a16:creationId xmlns:a16="http://schemas.microsoft.com/office/drawing/2014/main" id="{853165C2-A3F9-445C-BF81-6C8C65968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12293" name="Text Box 70">
            <a:extLst>
              <a:ext uri="{FF2B5EF4-FFF2-40B4-BE49-F238E27FC236}">
                <a16:creationId xmlns:a16="http://schemas.microsoft.com/office/drawing/2014/main" id="{0841F67F-92E8-4A3A-A646-77CF9BE42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ThePapHy\Songs\Future Song files\L\Looking To Thee\Slides\Looki005.tif">
            <a:extLst>
              <a:ext uri="{FF2B5EF4-FFF2-40B4-BE49-F238E27FC236}">
                <a16:creationId xmlns:a16="http://schemas.microsoft.com/office/drawing/2014/main" id="{0CEEF90C-3E46-4B29-829E-9A809A2D08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id="{FEFC56C8-F135-49A1-9E04-2DDF210BF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13316" name="Text Box 70">
            <a:extLst>
              <a:ext uri="{FF2B5EF4-FFF2-40B4-BE49-F238E27FC236}">
                <a16:creationId xmlns:a16="http://schemas.microsoft.com/office/drawing/2014/main" id="{D484BFE6-5666-49F7-8237-0355F7F6D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ThePapHy\Songs\Future Song files\L\Looking To Thee\Slides\Looki006.tif">
            <a:extLst>
              <a:ext uri="{FF2B5EF4-FFF2-40B4-BE49-F238E27FC236}">
                <a16:creationId xmlns:a16="http://schemas.microsoft.com/office/drawing/2014/main" id="{E63A593A-4D56-4521-930F-12ADC859784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>
            <a:extLst>
              <a:ext uri="{FF2B5EF4-FFF2-40B4-BE49-F238E27FC236}">
                <a16:creationId xmlns:a16="http://schemas.microsoft.com/office/drawing/2014/main" id="{E02DFB69-C2E8-4D71-81B8-D1EE00130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14340" name="Text Box 70">
            <a:extLst>
              <a:ext uri="{FF2B5EF4-FFF2-40B4-BE49-F238E27FC236}">
                <a16:creationId xmlns:a16="http://schemas.microsoft.com/office/drawing/2014/main" id="{2AC8063B-2ABF-497B-9740-D843D13A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6E31DF2E-DB5E-4FD1-8357-0ED0F66C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565275"/>
            <a:ext cx="67056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After a while in heaven bright,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Where there is neither sin nor night,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shall behold Thee, face to face, Jesus my own;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Then with the loved ones gone before,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shall with rapture, more and more,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Praise Thee forever, near the bright, beautiful throne.</a:t>
            </a:r>
          </a:p>
        </p:txBody>
      </p:sp>
      <p:pic>
        <p:nvPicPr>
          <p:cNvPr id="15363" name="Picture 6" descr="E:\ThePapHy\Songs\Future Song files\L\Looking To Thee\Slides\Looki010.tif">
            <a:extLst>
              <a:ext uri="{FF2B5EF4-FFF2-40B4-BE49-F238E27FC236}">
                <a16:creationId xmlns:a16="http://schemas.microsoft.com/office/drawing/2014/main" id="{443687BD-5B4F-4785-B56E-5614E47DD40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>
            <a:extLst>
              <a:ext uri="{FF2B5EF4-FFF2-40B4-BE49-F238E27FC236}">
                <a16:creationId xmlns:a16="http://schemas.microsoft.com/office/drawing/2014/main" id="{947BCDB1-FD99-4041-A314-3D5675065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3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15365" name="Text Box 70">
            <a:extLst>
              <a:ext uri="{FF2B5EF4-FFF2-40B4-BE49-F238E27FC236}">
                <a16:creationId xmlns:a16="http://schemas.microsoft.com/office/drawing/2014/main" id="{45628290-3233-4707-BF22-874813B07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:\ThePapHy\Songs\Future Song files\L\Looking To Thee\Slides\Looki011.tif">
            <a:extLst>
              <a:ext uri="{FF2B5EF4-FFF2-40B4-BE49-F238E27FC236}">
                <a16:creationId xmlns:a16="http://schemas.microsoft.com/office/drawing/2014/main" id="{65166437-4C85-4976-A63B-D91C6EAF5F8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FD7A3D99-76FA-45B9-8725-FA7D6821D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3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16388" name="Text Box 70">
            <a:extLst>
              <a:ext uri="{FF2B5EF4-FFF2-40B4-BE49-F238E27FC236}">
                <a16:creationId xmlns:a16="http://schemas.microsoft.com/office/drawing/2014/main" id="{903B0527-83B4-4370-9F43-85BDA0189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887D-BA2D-4987-B964-DFFA6C9F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2130551"/>
            <a:ext cx="11827378" cy="1363146"/>
          </a:xfrm>
        </p:spPr>
        <p:txBody>
          <a:bodyPr>
            <a:normAutofit/>
          </a:bodyPr>
          <a:lstStyle/>
          <a:p>
            <a:r>
              <a:rPr lang="en-US" sz="3800" b="0" dirty="0"/>
              <a:t>I Can Make It Through Anything When…</a:t>
            </a:r>
            <a:br>
              <a:rPr lang="en-US" sz="4800" b="0" dirty="0"/>
            </a:br>
            <a:r>
              <a:rPr lang="en-US" dirty="0"/>
              <a:t>Looking to Jesus with CONFIDENCE – Daily!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60870-53AF-41FC-8910-C890237AE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4488" indent="-344488">
              <a:lnSpc>
                <a:spcPct val="95000"/>
              </a:lnSpc>
            </a:pPr>
            <a:r>
              <a:rPr lang="en-US" sz="3600" dirty="0"/>
              <a:t>Confidence in His grace – to save and to relieve </a:t>
            </a:r>
            <a:br>
              <a:rPr lang="en-US" sz="3600" dirty="0"/>
            </a:br>
            <a:r>
              <a:rPr lang="en-US" sz="3000" dirty="0"/>
              <a:t>(1 Cor. 15:10; Heb. 4:16)</a:t>
            </a:r>
          </a:p>
          <a:p>
            <a:pPr marL="344488" indent="-344488">
              <a:lnSpc>
                <a:spcPct val="95000"/>
              </a:lnSpc>
            </a:pPr>
            <a:r>
              <a:rPr lang="en-US" sz="3600" dirty="0"/>
              <a:t>Confidence in His security – to keep and to protect </a:t>
            </a:r>
            <a:br>
              <a:rPr lang="en-US" sz="3600" dirty="0"/>
            </a:br>
            <a:r>
              <a:rPr lang="en-US" sz="3000" dirty="0"/>
              <a:t>(John 10:27-29; Jude 24; 2 Tim. 1:12; Acts 18:9-10)</a:t>
            </a:r>
          </a:p>
          <a:p>
            <a:pPr marL="344488" indent="-344488">
              <a:lnSpc>
                <a:spcPct val="95000"/>
              </a:lnSpc>
            </a:pPr>
            <a:r>
              <a:rPr lang="en-US" sz="3600" dirty="0"/>
              <a:t>Confidence in His love – to redeem and to crown </a:t>
            </a:r>
            <a:br>
              <a:rPr lang="en-US" sz="3600" dirty="0"/>
            </a:br>
            <a:r>
              <a:rPr lang="en-US" sz="3000" dirty="0"/>
              <a:t>(Eph. 5:2; 1 John 3:16; Gal. 1:4; Rev. 3:21)</a:t>
            </a:r>
          </a:p>
          <a:p>
            <a:pPr marL="344488" indent="-344488">
              <a:lnSpc>
                <a:spcPct val="95000"/>
              </a:lnSpc>
            </a:pPr>
            <a:r>
              <a:rPr lang="en-US" sz="3600" dirty="0"/>
              <a:t>Confidence in His power – to know, see and do all things </a:t>
            </a:r>
            <a:br>
              <a:rPr lang="en-US" sz="3600" dirty="0"/>
            </a:br>
            <a:r>
              <a:rPr lang="en-US" sz="3000" dirty="0"/>
              <a:t>(Eph. 3:20-21; Phil. 3:12-14+4:13; Matt. 19:26; Jer. 32:17; Psa. 139)</a:t>
            </a:r>
          </a:p>
        </p:txBody>
      </p:sp>
    </p:spTree>
    <p:extLst>
      <p:ext uri="{BB962C8B-B14F-4D97-AF65-F5344CB8AC3E}">
        <p14:creationId xmlns:p14="http://schemas.microsoft.com/office/powerpoint/2010/main" val="16936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E:\ThePapHy\Songs\Future Song files\L\Looking To Thee\Slides\Looki012.tif">
            <a:extLst>
              <a:ext uri="{FF2B5EF4-FFF2-40B4-BE49-F238E27FC236}">
                <a16:creationId xmlns:a16="http://schemas.microsoft.com/office/drawing/2014/main" id="{83F2DF90-47BB-4BAF-9E92-E7DC506575E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F7C15992-CF69-462D-99F9-731B451A2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3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17412" name="Text Box 70">
            <a:extLst>
              <a:ext uri="{FF2B5EF4-FFF2-40B4-BE49-F238E27FC236}">
                <a16:creationId xmlns:a16="http://schemas.microsoft.com/office/drawing/2014/main" id="{E340AB52-6577-42CF-BC7B-C3671D58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1BE2A7E6-0A68-4381-9405-ECF6089FB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1717675"/>
            <a:ext cx="487203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Looking to Thee, Trusting Thy grace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am as happy as a true soldier can be;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Nearing my own heavenly place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Trusting Thy love I press along,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looking to Thee.</a:t>
            </a:r>
          </a:p>
        </p:txBody>
      </p:sp>
      <p:pic>
        <p:nvPicPr>
          <p:cNvPr id="18435" name="Picture 3" descr="E:\ThePapHy\Songs\Future Song files\L\Looking To Thee\Slides\Looki004.tif">
            <a:extLst>
              <a:ext uri="{FF2B5EF4-FFF2-40B4-BE49-F238E27FC236}">
                <a16:creationId xmlns:a16="http://schemas.microsoft.com/office/drawing/2014/main" id="{333E0C63-E580-4765-B48C-118D76C6DC8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5">
            <a:extLst>
              <a:ext uri="{FF2B5EF4-FFF2-40B4-BE49-F238E27FC236}">
                <a16:creationId xmlns:a16="http://schemas.microsoft.com/office/drawing/2014/main" id="{753DDC15-7145-476C-86C4-2D330D9E7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18437" name="Text Box 70">
            <a:extLst>
              <a:ext uri="{FF2B5EF4-FFF2-40B4-BE49-F238E27FC236}">
                <a16:creationId xmlns:a16="http://schemas.microsoft.com/office/drawing/2014/main" id="{60A8A1C0-F7E5-4D8A-B698-40D0DA356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ThePapHy\Songs\Future Song files\L\Looking To Thee\Slides\Looki005.tif">
            <a:extLst>
              <a:ext uri="{FF2B5EF4-FFF2-40B4-BE49-F238E27FC236}">
                <a16:creationId xmlns:a16="http://schemas.microsoft.com/office/drawing/2014/main" id="{0EA60634-00E7-419A-B726-80B74390BB2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0387CF99-269A-4996-9259-EACD16ABA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19460" name="Text Box 70">
            <a:extLst>
              <a:ext uri="{FF2B5EF4-FFF2-40B4-BE49-F238E27FC236}">
                <a16:creationId xmlns:a16="http://schemas.microsoft.com/office/drawing/2014/main" id="{91B8EEFB-0951-446D-A938-56F4A4A49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ThePapHy\Songs\Future Song files\L\Looking To Thee\Slides\Looki006.tif">
            <a:extLst>
              <a:ext uri="{FF2B5EF4-FFF2-40B4-BE49-F238E27FC236}">
                <a16:creationId xmlns:a16="http://schemas.microsoft.com/office/drawing/2014/main" id="{3ED39AA3-5FEB-4FAD-93E8-744F3A0A5FC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>
            <a:extLst>
              <a:ext uri="{FF2B5EF4-FFF2-40B4-BE49-F238E27FC236}">
                <a16:creationId xmlns:a16="http://schemas.microsoft.com/office/drawing/2014/main" id="{00D66782-2600-4DE1-976C-475B4683F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0484" name="Text Box 70">
            <a:extLst>
              <a:ext uri="{FF2B5EF4-FFF2-40B4-BE49-F238E27FC236}">
                <a16:creationId xmlns:a16="http://schemas.microsoft.com/office/drawing/2014/main" id="{C7ED0B31-3EE3-4D60-A75E-1672F056A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887D-BA2D-4987-B964-DFFA6C9F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2130552"/>
            <a:ext cx="9755268" cy="80467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Are You Confident in Your Deliverance?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60870-53AF-41FC-8910-C890237AE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2935224"/>
            <a:ext cx="11827379" cy="3922775"/>
          </a:xfrm>
        </p:spPr>
        <p:txBody>
          <a:bodyPr>
            <a:normAutofit lnSpcReduction="10000"/>
          </a:bodyPr>
          <a:lstStyle/>
          <a:p>
            <a:pPr marL="344488" indent="-344488"/>
            <a:r>
              <a:rPr lang="en-US" dirty="0"/>
              <a:t>Believe Jesus is God’s Son – John 20:30-31</a:t>
            </a:r>
          </a:p>
          <a:p>
            <a:pPr marL="344488" indent="-344488"/>
            <a:r>
              <a:rPr lang="en-US" dirty="0"/>
              <a:t>Repent of your sins and turn to God – Acts 2:38</a:t>
            </a:r>
          </a:p>
          <a:p>
            <a:pPr marL="344488" indent="-344488"/>
            <a:r>
              <a:rPr lang="en-US" dirty="0"/>
              <a:t>Confess your faith in Jesus – Matthew 10:32</a:t>
            </a:r>
          </a:p>
          <a:p>
            <a:pPr marL="344488" indent="-344488"/>
            <a:r>
              <a:rPr lang="en-US" dirty="0"/>
              <a:t>Be immersed into Christ – Mark 16:16</a:t>
            </a:r>
          </a:p>
          <a:p>
            <a:pPr marL="688976" lvl="1" indent="-344488"/>
            <a:r>
              <a:rPr lang="en-US" dirty="0"/>
              <a:t>God will forgive all of your sins – Acts 22:16</a:t>
            </a:r>
          </a:p>
          <a:p>
            <a:pPr marL="688976" lvl="1" indent="-344488"/>
            <a:r>
              <a:rPr lang="en-US" dirty="0"/>
              <a:t>God will add you to His church – Acts 2:47</a:t>
            </a:r>
          </a:p>
          <a:p>
            <a:pPr marL="688976" lvl="1" indent="-344488"/>
            <a:r>
              <a:rPr lang="en-US" dirty="0"/>
              <a:t>God will enroll you in heaven – Hebrews 12:23</a:t>
            </a:r>
          </a:p>
          <a:p>
            <a:pPr marL="344488" indent="-344488"/>
            <a:r>
              <a:rPr lang="en-US" dirty="0"/>
              <a:t>Faithfully look to and serve the Lord – Hebrews 12:1-3</a:t>
            </a:r>
          </a:p>
        </p:txBody>
      </p:sp>
    </p:spTree>
    <p:extLst>
      <p:ext uri="{BB962C8B-B14F-4D97-AF65-F5344CB8AC3E}">
        <p14:creationId xmlns:p14="http://schemas.microsoft.com/office/powerpoint/2010/main" val="7803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887D-BA2D-4987-B964-DFFA6C9F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2130551"/>
            <a:ext cx="11827378" cy="1363146"/>
          </a:xfrm>
        </p:spPr>
        <p:txBody>
          <a:bodyPr>
            <a:normAutofit fontScale="90000"/>
          </a:bodyPr>
          <a:lstStyle/>
          <a:p>
            <a:r>
              <a:rPr lang="en-US" sz="4200" b="0" dirty="0"/>
              <a:t>I Can Make It Through Anything When…</a:t>
            </a:r>
            <a:br>
              <a:rPr lang="en-US" sz="4800" b="0" dirty="0"/>
            </a:br>
            <a:r>
              <a:rPr lang="en-US" sz="4900" dirty="0"/>
              <a:t>Looking to Jesus with DEPENDENCE – Completely!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60870-53AF-41FC-8910-C890237AE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4488" indent="-344488">
              <a:lnSpc>
                <a:spcPct val="95000"/>
              </a:lnSpc>
            </a:pPr>
            <a:r>
              <a:rPr lang="en-US" sz="3600" dirty="0"/>
              <a:t>Dependence for all my needs</a:t>
            </a:r>
            <a:br>
              <a:rPr lang="en-US" sz="3600" dirty="0"/>
            </a:br>
            <a:r>
              <a:rPr lang="en-US" sz="3000" dirty="0"/>
              <a:t>(Psa. 23:1; Psa. 34:10; Matt. 6:8, 32-33)</a:t>
            </a:r>
          </a:p>
          <a:p>
            <a:pPr marL="344488" indent="-344488">
              <a:lnSpc>
                <a:spcPct val="95000"/>
              </a:lnSpc>
            </a:pPr>
            <a:r>
              <a:rPr lang="en-US" sz="3600" dirty="0"/>
              <a:t>Dependence upon a Friend</a:t>
            </a:r>
            <a:br>
              <a:rPr lang="en-US" sz="3600" dirty="0"/>
            </a:br>
            <a:r>
              <a:rPr lang="en-US" sz="3000" dirty="0"/>
              <a:t>(Prov. 17:17; 18:24; 27:17; John 15:13-15)</a:t>
            </a:r>
          </a:p>
          <a:p>
            <a:pPr marL="344488" indent="-344488">
              <a:lnSpc>
                <a:spcPct val="95000"/>
              </a:lnSpc>
            </a:pPr>
            <a:r>
              <a:rPr lang="en-US" sz="3600" dirty="0"/>
              <a:t>Dependence upon a Friend to share the load </a:t>
            </a:r>
            <a:br>
              <a:rPr lang="en-US" sz="3600" dirty="0"/>
            </a:br>
            <a:r>
              <a:rPr lang="en-US" sz="3000" dirty="0"/>
              <a:t>(1 Pet. 5:7; Psa. 37:23-24; 55:22; 2 Pet. 2:9)</a:t>
            </a:r>
          </a:p>
          <a:p>
            <a:pPr marL="344488" indent="-344488">
              <a:lnSpc>
                <a:spcPct val="95000"/>
              </a:lnSpc>
            </a:pPr>
            <a:r>
              <a:rPr lang="en-US" sz="3600" dirty="0"/>
              <a:t>Dependence upon a Friend to be near </a:t>
            </a:r>
            <a:br>
              <a:rPr lang="en-US" sz="3600" dirty="0"/>
            </a:br>
            <a:r>
              <a:rPr lang="en-US" sz="3000" dirty="0"/>
              <a:t>(Matt. 28:20; 2 Tim. 4:17; Heb. 13:5-6; Phil. 4:5; Psa. 34:18; 145:18)</a:t>
            </a:r>
          </a:p>
        </p:txBody>
      </p:sp>
    </p:spTree>
    <p:extLst>
      <p:ext uri="{BB962C8B-B14F-4D97-AF65-F5344CB8AC3E}">
        <p14:creationId xmlns:p14="http://schemas.microsoft.com/office/powerpoint/2010/main" val="14729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887D-BA2D-4987-B964-DFFA6C9F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2130551"/>
            <a:ext cx="11827378" cy="1363146"/>
          </a:xfrm>
        </p:spPr>
        <p:txBody>
          <a:bodyPr>
            <a:normAutofit/>
          </a:bodyPr>
          <a:lstStyle/>
          <a:p>
            <a:r>
              <a:rPr lang="en-US" sz="3800" b="0" dirty="0"/>
              <a:t>I Can Make It Through Anything When…</a:t>
            </a:r>
            <a:br>
              <a:rPr lang="en-US" sz="4800" b="0" dirty="0"/>
            </a:br>
            <a:r>
              <a:rPr lang="en-US" dirty="0"/>
              <a:t>Looking to Jesus for DELIVERANCE – Heavenly!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60870-53AF-41FC-8910-C890237AE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4488" indent="-344488">
              <a:lnSpc>
                <a:spcPct val="95000"/>
              </a:lnSpc>
            </a:pPr>
            <a:r>
              <a:rPr lang="en-US" sz="3600" dirty="0"/>
              <a:t>Deliverance to heaven away from “here” </a:t>
            </a:r>
            <a:br>
              <a:rPr lang="en-US" sz="3600" dirty="0"/>
            </a:br>
            <a:r>
              <a:rPr lang="en-US" sz="3000" dirty="0"/>
              <a:t>(2 Cor. 5:8; Rev. 21:27; 22:15; Phil. 1:21-23; 3:20-21; John 14:2-3)</a:t>
            </a:r>
          </a:p>
          <a:p>
            <a:pPr marL="344488" indent="-344488">
              <a:lnSpc>
                <a:spcPct val="95000"/>
              </a:lnSpc>
            </a:pPr>
            <a:r>
              <a:rPr lang="en-US" sz="3600" dirty="0"/>
              <a:t>Deliverance to heaven with the saved of all time </a:t>
            </a:r>
            <a:br>
              <a:rPr lang="en-US" sz="3600" dirty="0"/>
            </a:br>
            <a:r>
              <a:rPr lang="en-US" sz="3000" dirty="0"/>
              <a:t>(Matt. 8:11; Rev. 21:24; 14:3-4; 1 Thess. 2:19-20; Heb. 11)</a:t>
            </a:r>
          </a:p>
          <a:p>
            <a:pPr marL="344488" indent="-344488">
              <a:lnSpc>
                <a:spcPct val="95000"/>
              </a:lnSpc>
            </a:pPr>
            <a:r>
              <a:rPr lang="en-US" sz="3600" dirty="0"/>
              <a:t>Deliverance to heaven to see Him </a:t>
            </a:r>
            <a:br>
              <a:rPr lang="en-US" sz="3600" dirty="0"/>
            </a:br>
            <a:r>
              <a:rPr lang="en-US" sz="3000" dirty="0"/>
              <a:t>(Rev. 22:4; 1 John 3:2; Matt. 5:8; John 14:3)</a:t>
            </a:r>
          </a:p>
          <a:p>
            <a:pPr marL="344488" indent="-344488">
              <a:lnSpc>
                <a:spcPct val="95000"/>
              </a:lnSpc>
            </a:pPr>
            <a:r>
              <a:rPr lang="en-US" sz="3600" dirty="0"/>
              <a:t>Deliverance to heaven to praise Him </a:t>
            </a:r>
            <a:br>
              <a:rPr lang="en-US" sz="3600" dirty="0"/>
            </a:br>
            <a:r>
              <a:rPr lang="en-US" sz="3000" dirty="0"/>
              <a:t>(Rev. 4:2-11; 5:8-14; 11:16-18; 14:1-5; 15:2-4; 19:1, 4-6)</a:t>
            </a:r>
          </a:p>
        </p:txBody>
      </p:sp>
    </p:spTree>
    <p:extLst>
      <p:ext uri="{BB962C8B-B14F-4D97-AF65-F5344CB8AC3E}">
        <p14:creationId xmlns:p14="http://schemas.microsoft.com/office/powerpoint/2010/main" val="15141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887D-BA2D-4987-B964-DFFA6C9F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2130551"/>
            <a:ext cx="11827378" cy="1363146"/>
          </a:xfrm>
        </p:spPr>
        <p:txBody>
          <a:bodyPr>
            <a:normAutofit/>
          </a:bodyPr>
          <a:lstStyle/>
          <a:p>
            <a:r>
              <a:rPr lang="en-US" sz="3800" b="0" dirty="0"/>
              <a:t>I Can Make It Through Anything When…</a:t>
            </a:r>
            <a:br>
              <a:rPr lang="en-US" sz="4800" b="0" dirty="0"/>
            </a:br>
            <a:r>
              <a:rPr lang="en-US" dirty="0"/>
              <a:t>Looking to Jesus: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60870-53AF-41FC-8910-C890237AE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/>
            <a:r>
              <a:rPr lang="en-US" sz="3600" dirty="0"/>
              <a:t>Continually </a:t>
            </a:r>
            <a:r>
              <a:rPr lang="en-US" b="0" i="1" dirty="0"/>
              <a:t>– “Constantly looking to Thee”</a:t>
            </a:r>
            <a:endParaRPr lang="en-US" sz="3600" b="0" i="1" dirty="0"/>
          </a:p>
          <a:p>
            <a:pPr marL="344488" indent="-344488"/>
            <a:r>
              <a:rPr lang="en-US" sz="3600" dirty="0"/>
              <a:t>Joyfully </a:t>
            </a:r>
            <a:r>
              <a:rPr lang="en-US" b="0" i="1" dirty="0"/>
              <a:t>– “I am as happy as a true soldier can be”</a:t>
            </a:r>
            <a:endParaRPr lang="en-US" b="0" dirty="0"/>
          </a:p>
          <a:p>
            <a:pPr marL="344488" indent="-344488"/>
            <a:r>
              <a:rPr lang="en-US" sz="3600" dirty="0"/>
              <a:t>Hopefully </a:t>
            </a:r>
            <a:r>
              <a:rPr lang="en-US" b="0" i="1" dirty="0"/>
              <a:t>– “Nearing my own heavenly place”</a:t>
            </a:r>
            <a:endParaRPr lang="en-US" sz="3600" b="0" dirty="0"/>
          </a:p>
          <a:p>
            <a:pPr marL="344488" indent="-344488"/>
            <a:r>
              <a:rPr lang="en-US" sz="3600" dirty="0"/>
              <a:t>Trustfully </a:t>
            </a:r>
            <a:r>
              <a:rPr lang="en-US" b="0" i="1" dirty="0"/>
              <a:t>– “Trusting Thy love I press along</a:t>
            </a:r>
            <a:r>
              <a:rPr lang="en-US" i="1" dirty="0"/>
              <a:t>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50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4">
            <a:extLst>
              <a:ext uri="{FF2B5EF4-FFF2-40B4-BE49-F238E27FC236}">
                <a16:creationId xmlns:a16="http://schemas.microsoft.com/office/drawing/2014/main" id="{4A580492-7E4E-4225-846F-838F16D4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336675"/>
            <a:ext cx="66865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Looking to Thee from day to day,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Trusting Thy grace along the way,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Knowing that Thou wilt safely keep all that is Thine;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Sure of Thy soul-redeeming love,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Sure of a crown of life above,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Singing thy praise I press along, Savior divine.</a:t>
            </a:r>
          </a:p>
        </p:txBody>
      </p:sp>
      <p:pic>
        <p:nvPicPr>
          <p:cNvPr id="3075" name="Picture 25" descr="E:\ThePapHy\Songs\Future Song files\L\Looking To Thee\Slides\Looki001.tif">
            <a:extLst>
              <a:ext uri="{FF2B5EF4-FFF2-40B4-BE49-F238E27FC236}">
                <a16:creationId xmlns:a16="http://schemas.microsoft.com/office/drawing/2014/main" id="{59DB2983-1E3D-4682-9DBA-8461AD65A47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6">
            <a:extLst>
              <a:ext uri="{FF2B5EF4-FFF2-40B4-BE49-F238E27FC236}">
                <a16:creationId xmlns:a16="http://schemas.microsoft.com/office/drawing/2014/main" id="{8CE28E30-3986-477F-8A7B-4B5990377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3077" name="Text Box 70">
            <a:extLst>
              <a:ext uri="{FF2B5EF4-FFF2-40B4-BE49-F238E27FC236}">
                <a16:creationId xmlns:a16="http://schemas.microsoft.com/office/drawing/2014/main" id="{7E00D46C-B20E-4986-A10B-A30AC49E7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E:\ThePapHy\Songs\Future Song files\L\Looking To Thee\Slides\Looki002.tif">
            <a:extLst>
              <a:ext uri="{FF2B5EF4-FFF2-40B4-BE49-F238E27FC236}">
                <a16:creationId xmlns:a16="http://schemas.microsoft.com/office/drawing/2014/main" id="{E0AA1403-04CA-476D-AC51-85F8FC6EF0E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129A4DD0-A08A-4160-9D78-A1C505884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4100" name="Text Box 70">
            <a:extLst>
              <a:ext uri="{FF2B5EF4-FFF2-40B4-BE49-F238E27FC236}">
                <a16:creationId xmlns:a16="http://schemas.microsoft.com/office/drawing/2014/main" id="{147C7A42-D410-488D-8B0F-12D601C68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:\ThePapHy\Songs\Future Song files\L\Looking To Thee\Slides\Looki003.tif">
            <a:extLst>
              <a:ext uri="{FF2B5EF4-FFF2-40B4-BE49-F238E27FC236}">
                <a16:creationId xmlns:a16="http://schemas.microsoft.com/office/drawing/2014/main" id="{D05A62F6-F199-4841-8982-75842CF22B6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11E038EE-80CC-4793-8DAB-D66E7711F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5124" name="Text Box 70">
            <a:extLst>
              <a:ext uri="{FF2B5EF4-FFF2-40B4-BE49-F238E27FC236}">
                <a16:creationId xmlns:a16="http://schemas.microsoft.com/office/drawing/2014/main" id="{47F9D60F-202B-48CD-A5B0-D3B294D4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45D2D141-7FB4-4F13-8B18-D2EC99986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1717675"/>
            <a:ext cx="487203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Looking to Thee, Trusting Thy grace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am as happy as a true soldier can be;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Nearing my own heavenly place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Trusting Thy love I press along,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looking to Thee.</a:t>
            </a:r>
          </a:p>
        </p:txBody>
      </p:sp>
      <p:pic>
        <p:nvPicPr>
          <p:cNvPr id="6147" name="Picture 5" descr="E:\ThePapHy\Songs\Future Song files\L\Looking To Thee\Slides\Looki004.tif">
            <a:extLst>
              <a:ext uri="{FF2B5EF4-FFF2-40B4-BE49-F238E27FC236}">
                <a16:creationId xmlns:a16="http://schemas.microsoft.com/office/drawing/2014/main" id="{8A3893A5-274C-4FF1-8B9E-4D76779550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>
            <a:extLst>
              <a:ext uri="{FF2B5EF4-FFF2-40B4-BE49-F238E27FC236}">
                <a16:creationId xmlns:a16="http://schemas.microsoft.com/office/drawing/2014/main" id="{BFCB5F88-2230-48C5-A780-C6A3B6080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6149" name="Text Box 70">
            <a:extLst>
              <a:ext uri="{FF2B5EF4-FFF2-40B4-BE49-F238E27FC236}">
                <a16:creationId xmlns:a16="http://schemas.microsoft.com/office/drawing/2014/main" id="{D6325231-FD58-4962-9DAB-369F85B8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#404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Looking to Thee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577</Words>
  <Application>Microsoft Office PowerPoint</Application>
  <PresentationFormat>Widescreen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I Can Make It Through Anything When… Looking to Jesus with CONFIDENCE – Daily!</vt:lpstr>
      <vt:lpstr>I Can Make It Through Anything When… Looking to Jesus with DEPENDENCE – Completely!</vt:lpstr>
      <vt:lpstr>I Can Make It Through Anything When… Looking to Jesus for DELIVERANCE – Heavenly!</vt:lpstr>
      <vt:lpstr>I Can Make It Through Anything When… Looking to Jesus:</vt:lpstr>
      <vt:lpstr>Verse 1</vt:lpstr>
      <vt:lpstr>Verse 1</vt:lpstr>
      <vt:lpstr>Verse 1</vt:lpstr>
      <vt:lpstr>Chorus</vt:lpstr>
      <vt:lpstr>Chorus</vt:lpstr>
      <vt:lpstr>Chorus</vt:lpstr>
      <vt:lpstr>Verse 2</vt:lpstr>
      <vt:lpstr>Verse 2</vt:lpstr>
      <vt:lpstr>Verse 2</vt:lpstr>
      <vt:lpstr>Chorus</vt:lpstr>
      <vt:lpstr>Chorus</vt:lpstr>
      <vt:lpstr>Chorus</vt:lpstr>
      <vt:lpstr>Verse 3</vt:lpstr>
      <vt:lpstr>Verse 3</vt:lpstr>
      <vt:lpstr>Verse 3</vt:lpstr>
      <vt:lpstr>Chorus</vt:lpstr>
      <vt:lpstr>Chorus</vt:lpstr>
      <vt:lpstr>Chorus</vt:lpstr>
      <vt:lpstr>Are You Confident in Your Deliverance?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dcterms:created xsi:type="dcterms:W3CDTF">2018-11-30T21:55:21Z</dcterms:created>
  <dcterms:modified xsi:type="dcterms:W3CDTF">2019-05-19T20:54:43Z</dcterms:modified>
</cp:coreProperties>
</file>