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57" r:id="rId4"/>
    <p:sldId id="258" r:id="rId5"/>
    <p:sldId id="259" r:id="rId6"/>
    <p:sldId id="271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D18C2A8-16AD-43C2-B9CA-7A749A65577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D4F0420-A040-4AD6-A260-5E692750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2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7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7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0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4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0420-A040-4AD6-A260-5E69275081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6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3D484-86F4-4617-AAAC-8330EF53F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D9729-C881-40A5-A5E4-F10A358C9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201E9-C3F0-4D1E-8BB9-57E286EA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F6158-DA91-42D9-95C4-8DC76F2C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03915-8029-40A8-B1EA-559CA832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43010"/>
      </p:ext>
    </p:extLst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E390-7A45-45C4-BA21-21CEDD9C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139982-E9DD-45CA-898F-17C5D88D5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BC277-7261-4DB7-B1E1-6C0E4A49B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B10D6-8A72-44EA-AC12-7DE81EB9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6CBB8-ABB3-4B2C-9077-7BD976AE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78819"/>
      </p:ext>
    </p:extLst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B08D42-8BCE-436C-8391-AEF70FB57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72A4B-8ED2-4DFF-805C-F4E580CAD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C7759-6987-403A-AAD1-63D3D707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83276-64E5-42C8-9C61-5990DE38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DB7D8-F0A6-4F0E-9E07-A34BB49B5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01477"/>
      </p:ext>
    </p:extLst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6EAEB-9F1E-4B0E-9F61-3DDF53ED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204C1-0A63-4E82-87F8-F2BCC59C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F6E14-5AF9-4E7C-B6A5-C35070862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9FF4-02A4-403A-B1F7-CD7EED2B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E6C1B-107C-40CE-B0D9-7D8AE50B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611"/>
      </p:ext>
    </p:extLst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8A8D-E275-4087-AD5F-0CA4F8C0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87DFF-742B-482A-B834-E6A9094B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1318-D07D-40F3-B572-4672C697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51F49-A899-468D-9A48-0FEC95F5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17C8F-F459-4483-8737-72B734AA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43382"/>
      </p:ext>
    </p:extLst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49C99-88FD-4597-8ED8-BDD668E82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2A948-2D4D-4E4D-B6A3-428AADACE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62B83-6E56-468E-8063-B4072EDF2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E8F48-7411-4FC3-B7C4-AA6225DB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DE4AE-F5BB-4FBA-8636-08D2D97A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26D51-C514-46E0-866E-12007EFB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09900"/>
      </p:ext>
    </p:extLst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F390D-1AA5-4CDA-B06F-4D693B2B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FF17D-FC5E-4F57-92F3-21C8BDEA0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57DB3-5BC8-4322-AA54-4680DC49C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A45884-974D-4E6E-8240-54AF8EFBC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CE5F0-E919-48E1-B1D9-C9E5D0B28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3D9A72-8278-4BD4-AE20-213DA5A6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788E8-1BF6-48AB-B2FA-332FA166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B52ACF-596F-46E0-B78C-65BD5BC7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71018"/>
      </p:ext>
    </p:extLst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5E88-F9E0-42EE-BDF7-E5B69C4B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7AB944-8D2E-4326-8C41-A5DA61196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F0592-A361-4930-A48C-3AF13EAE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236FAC-1484-4342-A26E-0D95061B0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87753"/>
      </p:ext>
    </p:extLst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FE38C-8F3D-46A1-9A02-B8FB0FDC5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8B308-52A1-4FA3-86E3-C5B7BD31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9880E-AC88-48F5-BA67-81781513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51344"/>
      </p:ext>
    </p:extLst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87E26-F078-48FC-B5D4-44E5D641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0029-29AA-47A3-845F-CD8BDA458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95A19-2730-46AB-80D4-0FFFA1B03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C0105-1F3F-4129-887D-194A253E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F852D-E672-4093-BB56-2C269A9B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AD116-A303-4DAD-AB51-FC843A1D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86139"/>
      </p:ext>
    </p:extLst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68BB3-0DCB-40BF-8F41-59EE0D0C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C28493-2BBD-458E-B299-81EBC181A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97A00-0E30-4238-A4CD-C8563434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95AD5-2C56-48C2-9E00-5AB1B5C7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CA4C5-5019-49A4-AB35-B3E62041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54759-299A-4FBD-881D-95B93807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7434"/>
      </p:ext>
    </p:extLst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2453C9-D2FF-482E-B61B-9948E12C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9C52F-4451-4F13-8F70-DC32F3F0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FB235-480E-4E68-86E6-3E05FD340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5AD1-D86F-48A3-AB84-4EEEEF569DB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7DEA7-A12C-4B22-B272-347A7270B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D1320-BEAF-4FA5-A2FD-EC362FD12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31CC-7000-48BB-8035-E76C2F7E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8ADD41-F8B9-4C6E-BEC3-11519B717FD2}"/>
              </a:ext>
            </a:extLst>
          </p:cNvPr>
          <p:cNvSpPr txBox="1"/>
          <p:nvPr/>
        </p:nvSpPr>
        <p:spPr>
          <a:xfrm>
            <a:off x="68424" y="3206156"/>
            <a:ext cx="120551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In a Life of Faith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D6AE17-97D8-4005-B50F-2F49426FE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42769"/>
            <a:ext cx="12192000" cy="1753089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Four Words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996448-F049-4A78-B664-90340635CE5E}"/>
              </a:ext>
            </a:extLst>
          </p:cNvPr>
          <p:cNvCxnSpPr/>
          <p:nvPr/>
        </p:nvCxnSpPr>
        <p:spPr>
          <a:xfrm>
            <a:off x="0" y="3277231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6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7A5A2D-F674-417E-A1B3-166B33DD61E8}"/>
              </a:ext>
            </a:extLst>
          </p:cNvPr>
          <p:cNvSpPr/>
          <p:nvPr/>
        </p:nvSpPr>
        <p:spPr>
          <a:xfrm>
            <a:off x="0" y="3357840"/>
            <a:ext cx="26548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Psalm 8:3-4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5AD3BC-C8AC-41EC-ADCA-789E53046513}"/>
              </a:ext>
            </a:extLst>
          </p:cNvPr>
          <p:cNvSpPr/>
          <p:nvPr/>
        </p:nvSpPr>
        <p:spPr>
          <a:xfrm>
            <a:off x="3326189" y="3347873"/>
            <a:ext cx="27061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Romans 1:20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6AAD76-CE66-4415-AAB4-115A10647AC4}"/>
              </a:ext>
            </a:extLst>
          </p:cNvPr>
          <p:cNvSpPr/>
          <p:nvPr/>
        </p:nvSpPr>
        <p:spPr>
          <a:xfrm>
            <a:off x="6452243" y="3356468"/>
            <a:ext cx="19399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John 1:14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04FD96-2595-4CFE-8197-4821D93DBDBB}"/>
              </a:ext>
            </a:extLst>
          </p:cNvPr>
          <p:cNvSpPr/>
          <p:nvPr/>
        </p:nvSpPr>
        <p:spPr>
          <a:xfrm>
            <a:off x="9097850" y="3356469"/>
            <a:ext cx="2973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26:24-25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6289F2-4AF7-4EF9-B72C-5EFB634E4311}"/>
              </a:ext>
            </a:extLst>
          </p:cNvPr>
          <p:cNvSpPr/>
          <p:nvPr/>
        </p:nvSpPr>
        <p:spPr>
          <a:xfrm>
            <a:off x="391333" y="3994204"/>
            <a:ext cx="2929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26:27-29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3B199E9-5445-4582-A062-1EC45D2D7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61431"/>
            <a:ext cx="12192000" cy="1753089"/>
          </a:xfrm>
        </p:spPr>
        <p:txBody>
          <a:bodyPr>
            <a:normAutofit/>
          </a:bodyPr>
          <a:lstStyle/>
          <a:p>
            <a:r>
              <a:rPr lang="en-US" sz="10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Consideration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89A071-84EB-4E94-BB80-188AA468D63A}"/>
              </a:ext>
            </a:extLst>
          </p:cNvPr>
          <p:cNvCxnSpPr/>
          <p:nvPr/>
        </p:nvCxnSpPr>
        <p:spPr>
          <a:xfrm>
            <a:off x="0" y="3327459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A43C3CA-DB1F-4A8F-8F83-F3265D098692}"/>
              </a:ext>
            </a:extLst>
          </p:cNvPr>
          <p:cNvSpPr/>
          <p:nvPr/>
        </p:nvSpPr>
        <p:spPr>
          <a:xfrm>
            <a:off x="3792662" y="3995134"/>
            <a:ext cx="2239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9:8-9</a:t>
            </a:r>
          </a:p>
        </p:txBody>
      </p:sp>
    </p:spTree>
    <p:extLst>
      <p:ext uri="{BB962C8B-B14F-4D97-AF65-F5344CB8AC3E}">
        <p14:creationId xmlns:p14="http://schemas.microsoft.com/office/powerpoint/2010/main" val="1481931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7A0B-440D-4E71-A292-6491B9B52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61431"/>
            <a:ext cx="12192000" cy="1753089"/>
          </a:xfrm>
        </p:spPr>
        <p:txBody>
          <a:bodyPr>
            <a:normAutofit/>
          </a:bodyPr>
          <a:lstStyle/>
          <a:p>
            <a:r>
              <a:rPr lang="en-US" sz="10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Conviction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96D3B22-2F65-424F-907A-DA77296D5245}"/>
              </a:ext>
            </a:extLst>
          </p:cNvPr>
          <p:cNvCxnSpPr/>
          <p:nvPr/>
        </p:nvCxnSpPr>
        <p:spPr>
          <a:xfrm>
            <a:off x="0" y="3327459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AFB1D2C-60C7-4141-9DD1-5812752E1CB8}"/>
              </a:ext>
            </a:extLst>
          </p:cNvPr>
          <p:cNvSpPr/>
          <p:nvPr/>
        </p:nvSpPr>
        <p:spPr>
          <a:xfrm>
            <a:off x="546273" y="3389528"/>
            <a:ext cx="2701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2:36-37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A7652-8920-4F27-864B-1C01A94A29D5}"/>
              </a:ext>
            </a:extLst>
          </p:cNvPr>
          <p:cNvSpPr/>
          <p:nvPr/>
        </p:nvSpPr>
        <p:spPr>
          <a:xfrm>
            <a:off x="3793927" y="3391676"/>
            <a:ext cx="4604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1 Corinthians 14:24-25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5F861F-7592-4DEA-AD9F-569337EE7175}"/>
              </a:ext>
            </a:extLst>
          </p:cNvPr>
          <p:cNvSpPr/>
          <p:nvPr/>
        </p:nvSpPr>
        <p:spPr>
          <a:xfrm>
            <a:off x="8857783" y="3372570"/>
            <a:ext cx="2874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Hebrews 4:12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36A572-F6F7-48F4-A801-18149D475AEE}"/>
              </a:ext>
            </a:extLst>
          </p:cNvPr>
          <p:cNvSpPr/>
          <p:nvPr/>
        </p:nvSpPr>
        <p:spPr>
          <a:xfrm>
            <a:off x="1166129" y="4018901"/>
            <a:ext cx="2473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John 16:7-8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F4CF8-E05E-4ED6-BC2B-84472D0F05BF}"/>
              </a:ext>
            </a:extLst>
          </p:cNvPr>
          <p:cNvSpPr/>
          <p:nvPr/>
        </p:nvSpPr>
        <p:spPr>
          <a:xfrm>
            <a:off x="4768572" y="4035859"/>
            <a:ext cx="3004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Matthew 19:22</a:t>
            </a:r>
          </a:p>
        </p:txBody>
      </p:sp>
    </p:spTree>
    <p:extLst>
      <p:ext uri="{BB962C8B-B14F-4D97-AF65-F5344CB8AC3E}">
        <p14:creationId xmlns:p14="http://schemas.microsoft.com/office/powerpoint/2010/main" val="23769019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DA3DDC4-06EB-4491-BD0D-D636B9E56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61431"/>
            <a:ext cx="12192000" cy="1753089"/>
          </a:xfrm>
        </p:spPr>
        <p:txBody>
          <a:bodyPr>
            <a:normAutofit/>
          </a:bodyPr>
          <a:lstStyle/>
          <a:p>
            <a:r>
              <a:rPr lang="en-US" sz="10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Conversion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51CD4A-A3B3-4E8D-A0C5-D6DEFB2545EC}"/>
              </a:ext>
            </a:extLst>
          </p:cNvPr>
          <p:cNvCxnSpPr/>
          <p:nvPr/>
        </p:nvCxnSpPr>
        <p:spPr>
          <a:xfrm>
            <a:off x="0" y="3327459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780B24C-E6FC-4933-B245-1122B2689DB4}"/>
              </a:ext>
            </a:extLst>
          </p:cNvPr>
          <p:cNvSpPr/>
          <p:nvPr/>
        </p:nvSpPr>
        <p:spPr>
          <a:xfrm>
            <a:off x="452562" y="3428999"/>
            <a:ext cx="1933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15:3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099A8E-8B22-4934-8867-B35297A11DF3}"/>
              </a:ext>
            </a:extLst>
          </p:cNvPr>
          <p:cNvSpPr/>
          <p:nvPr/>
        </p:nvSpPr>
        <p:spPr>
          <a:xfrm>
            <a:off x="2838667" y="3428999"/>
            <a:ext cx="2016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9:35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C1C724-7687-4E62-856F-DB19D3833A45}"/>
              </a:ext>
            </a:extLst>
          </p:cNvPr>
          <p:cNvSpPr/>
          <p:nvPr/>
        </p:nvSpPr>
        <p:spPr>
          <a:xfrm>
            <a:off x="5308128" y="3428998"/>
            <a:ext cx="26869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11:19-23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A3B050-BB7A-4D2D-94A3-C92A57E9A8FA}"/>
              </a:ext>
            </a:extLst>
          </p:cNvPr>
          <p:cNvSpPr/>
          <p:nvPr/>
        </p:nvSpPr>
        <p:spPr>
          <a:xfrm>
            <a:off x="8623973" y="3428997"/>
            <a:ext cx="2752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Acts 8:34-39</a:t>
            </a:r>
          </a:p>
        </p:txBody>
      </p:sp>
    </p:spTree>
    <p:extLst>
      <p:ext uri="{BB962C8B-B14F-4D97-AF65-F5344CB8AC3E}">
        <p14:creationId xmlns:p14="http://schemas.microsoft.com/office/powerpoint/2010/main" val="2630059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80AC30-5A4A-4F8C-80ED-4743D314D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61431"/>
            <a:ext cx="12192000" cy="1753089"/>
          </a:xfrm>
        </p:spPr>
        <p:txBody>
          <a:bodyPr>
            <a:normAutofit/>
          </a:bodyPr>
          <a:lstStyle/>
          <a:p>
            <a:r>
              <a:rPr lang="en-US" sz="10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Consecration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3345A3-EF2F-4849-8E08-185A328E79D8}"/>
              </a:ext>
            </a:extLst>
          </p:cNvPr>
          <p:cNvCxnSpPr/>
          <p:nvPr/>
        </p:nvCxnSpPr>
        <p:spPr>
          <a:xfrm>
            <a:off x="0" y="3327459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0F64253-0D00-4B2A-A2E1-6A97DA262FF8}"/>
              </a:ext>
            </a:extLst>
          </p:cNvPr>
          <p:cNvSpPr/>
          <p:nvPr/>
        </p:nvSpPr>
        <p:spPr>
          <a:xfrm>
            <a:off x="287065" y="3429000"/>
            <a:ext cx="2884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I Peter 1:14-16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9F560-7DA2-445B-9F33-111ABEFBE48B}"/>
              </a:ext>
            </a:extLst>
          </p:cNvPr>
          <p:cNvSpPr/>
          <p:nvPr/>
        </p:nvSpPr>
        <p:spPr>
          <a:xfrm>
            <a:off x="4088480" y="3424335"/>
            <a:ext cx="3557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Hebrews 10:10,14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3108F5-9246-4BD6-B36E-4DF1CB627C1E}"/>
              </a:ext>
            </a:extLst>
          </p:cNvPr>
          <p:cNvSpPr/>
          <p:nvPr/>
        </p:nvSpPr>
        <p:spPr>
          <a:xfrm>
            <a:off x="8649193" y="3424334"/>
            <a:ext cx="25394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Romans 6:3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EE19FE-FAC0-4DAE-908D-3B7ABB484132}"/>
              </a:ext>
            </a:extLst>
          </p:cNvPr>
          <p:cNvSpPr/>
          <p:nvPr/>
        </p:nvSpPr>
        <p:spPr>
          <a:xfrm>
            <a:off x="1507029" y="4070665"/>
            <a:ext cx="3712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1 Corinthians 9:24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4D5187-9204-4B54-85D3-0FD12E558570}"/>
              </a:ext>
            </a:extLst>
          </p:cNvPr>
          <p:cNvSpPr/>
          <p:nvPr/>
        </p:nvSpPr>
        <p:spPr>
          <a:xfrm>
            <a:off x="5942468" y="4068218"/>
            <a:ext cx="36295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3600" dirty="0">
                <a:solidFill>
                  <a:srgbClr val="FFFF00"/>
                </a:solidFill>
                <a:latin typeface="Bahnschrift SemiBold" panose="020B0502040204020203" pitchFamily="34" charset="0"/>
              </a:rPr>
              <a:t>2 Timothy 2:19-26</a:t>
            </a:r>
          </a:p>
        </p:txBody>
      </p:sp>
    </p:spTree>
    <p:extLst>
      <p:ext uri="{BB962C8B-B14F-4D97-AF65-F5344CB8AC3E}">
        <p14:creationId xmlns:p14="http://schemas.microsoft.com/office/powerpoint/2010/main" val="22700682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8ADD41-F8B9-4C6E-BEC3-11519B717FD2}"/>
              </a:ext>
            </a:extLst>
          </p:cNvPr>
          <p:cNvSpPr txBox="1"/>
          <p:nvPr/>
        </p:nvSpPr>
        <p:spPr>
          <a:xfrm>
            <a:off x="68424" y="20421"/>
            <a:ext cx="120551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Where Are You?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D6AE17-97D8-4005-B50F-2F49426FE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13478"/>
            <a:ext cx="12192000" cy="1107996"/>
          </a:xfrm>
        </p:spPr>
        <p:txBody>
          <a:bodyPr>
            <a:noAutofit/>
          </a:bodyPr>
          <a:lstStyle/>
          <a:p>
            <a:r>
              <a:rPr lang="en-US" sz="7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Considering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996448-F049-4A78-B664-90340635CE5E}"/>
              </a:ext>
            </a:extLst>
          </p:cNvPr>
          <p:cNvCxnSpPr/>
          <p:nvPr/>
        </p:nvCxnSpPr>
        <p:spPr>
          <a:xfrm>
            <a:off x="-1" y="1022798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44A9F000-CFD3-4A20-9F2B-9366939C100F}"/>
              </a:ext>
            </a:extLst>
          </p:cNvPr>
          <p:cNvSpPr txBox="1">
            <a:spLocks/>
          </p:cNvSpPr>
          <p:nvPr/>
        </p:nvSpPr>
        <p:spPr>
          <a:xfrm>
            <a:off x="68424" y="2383091"/>
            <a:ext cx="12192000" cy="1193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Convicted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940401A-070A-4A2F-B594-0D1C7D42D629}"/>
              </a:ext>
            </a:extLst>
          </p:cNvPr>
          <p:cNvSpPr txBox="1">
            <a:spLocks/>
          </p:cNvSpPr>
          <p:nvPr/>
        </p:nvSpPr>
        <p:spPr>
          <a:xfrm>
            <a:off x="0" y="3637765"/>
            <a:ext cx="12192000" cy="12005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Converted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8BD904-4D2E-4DC1-A4E1-7383CE2EFA9D}"/>
              </a:ext>
            </a:extLst>
          </p:cNvPr>
          <p:cNvSpPr txBox="1">
            <a:spLocks/>
          </p:cNvSpPr>
          <p:nvPr/>
        </p:nvSpPr>
        <p:spPr>
          <a:xfrm>
            <a:off x="0" y="4899929"/>
            <a:ext cx="12192000" cy="1222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Consecrated</a:t>
            </a:r>
          </a:p>
        </p:txBody>
      </p:sp>
    </p:spTree>
    <p:extLst>
      <p:ext uri="{BB962C8B-B14F-4D97-AF65-F5344CB8AC3E}">
        <p14:creationId xmlns:p14="http://schemas.microsoft.com/office/powerpoint/2010/main" val="3590156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69</Words>
  <Application>Microsoft Office PowerPoint</Application>
  <PresentationFormat>Widescreen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SemiBold</vt:lpstr>
      <vt:lpstr>Calibri</vt:lpstr>
      <vt:lpstr>Calibri Light</vt:lpstr>
      <vt:lpstr>Rockwell Extra Bold</vt:lpstr>
      <vt:lpstr>Office Theme</vt:lpstr>
      <vt:lpstr>Four Words</vt:lpstr>
      <vt:lpstr>Consideration</vt:lpstr>
      <vt:lpstr>Conviction</vt:lpstr>
      <vt:lpstr>Conversion</vt:lpstr>
      <vt:lpstr>Consecration</vt:lpstr>
      <vt:lpstr>Considering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</dc:title>
  <dc:creator>Josh Blackmer</dc:creator>
  <cp:lastModifiedBy>Josh Blackmer</cp:lastModifiedBy>
  <cp:revision>23</cp:revision>
  <cp:lastPrinted>2019-05-09T17:34:54Z</cp:lastPrinted>
  <dcterms:created xsi:type="dcterms:W3CDTF">2019-05-09T14:15:47Z</dcterms:created>
  <dcterms:modified xsi:type="dcterms:W3CDTF">2019-05-12T21:39:29Z</dcterms:modified>
</cp:coreProperties>
</file>