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4389-1365-419C-A311-5ED0D3A0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248CB-8710-48DF-8985-1D2B3E8B6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4869-7813-412E-BEA0-27974AC2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0A0FE-C251-4159-9881-9CC377A4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0442-D3E0-4E73-AA15-FDA471FF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3CECE-E1D1-4064-852A-00E89EAAF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27F7-34BB-4BC8-88D5-DB5CF0B5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7929D-BDD8-48DD-808C-EE873316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7E29-13B2-4292-A3A5-916EAB7E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AE8C-8335-4634-A0C3-CB2BBEDE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9C64E-42E6-4C16-91C7-4BC936A3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6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60C2-E386-49CE-8E32-E576F183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91FD-C19B-43A5-AD14-AA5F9C416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3F1D6-2A3C-4597-ADAA-E198D8B7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89EE8-EB29-485C-92C9-57D2D75B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30D82-9938-4A09-B53F-860B3138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23D4B-8069-43FA-A25B-3082E4C0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BF37-5F33-46E4-9C39-6CE29517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489C2-05BE-46F9-980F-CE6227D7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95BB3-46C1-4ADD-AD54-DDDE9F2E1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C8822-E250-4717-BD10-27EC36E4E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C73C6-3BF7-47AB-A6F9-8F993A9A3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83E38-35E8-4F78-AF4F-9FFC97FD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32C35-9A7B-400E-8442-8E95B22E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DCE4E-AF0F-4075-9720-EE63514D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1B17-ADE0-45B0-B98C-2D59C4D5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FBADA-C359-4B20-8080-53556EAB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6DA34-7CE9-44F2-AE71-80A120AA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48EC2-12E5-4D1E-A189-1A05F2CE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CB3D2-CE4E-4B52-96EC-BD679116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45BAD-3FC0-4E4E-ABE5-97D45D18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6B5F8-0E73-4C9F-A511-18C06B98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9744-0888-4EAC-A12E-CB83FFE6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5DC4-E825-40E5-BE19-A6CEB5A4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2F066-70C1-47AF-A43E-3F0685697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D87A0-2A20-47E8-AD41-B36E6814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216E-0AE8-45FD-8086-EB072696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02F33-8575-4C26-B603-68B3257A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1BCB-42B2-4071-B28D-DC11362A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F8A10-8C6D-4B93-A65E-B96D732E2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9B955-1E11-42D2-9CCC-328470F4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DCAB7-F2A5-4BE2-BC6F-AA4B9B49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16C7-0CD9-4925-8BC5-C8A5841B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939B7-F435-4C87-8FDC-655ECA16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5495-6C18-44F3-8224-3520481C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913BB-40C0-4523-B56B-94BD84B9E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61EA8-599C-48BF-AAE3-A5D39FDA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6FF2-0AAD-4CB0-8340-B287953F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C030-DC32-4E27-B4C4-B9D84804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1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16AE8-E12C-440C-9542-86AAB4CC7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6C873-A247-497E-8DCA-C2C734A50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E2209-42A3-4A69-A44F-DC8C1AF4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23FB-70F6-4122-A17D-6DF33716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790F-964E-405E-ABE8-484DA6A4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0144A-1A4E-4409-AC84-F28B5A926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80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36BF2E-5296-4E99-8E51-17181150E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4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AE164-F44E-4592-A3FB-432DEFE62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50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1243-26D8-4453-9E9A-07BB1363D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26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C5771-3202-4EA3-AC55-0553FAC0A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20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6EF971-F4BB-42A4-9B17-EB7D12882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560834" cy="29248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7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BC6C3-178A-4286-AD82-C6C826CCF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571336"/>
            <a:ext cx="11560834" cy="320947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0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0D082-BBC5-4157-878B-48298927D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3975-EF49-4D6B-93FE-CD6B856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4" y="2717321"/>
            <a:ext cx="10619117" cy="40634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66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6BD0A-2938-406F-9804-AA9BAA2E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2C3AC-7AD6-4F88-9974-AB5A3057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68A2-7ACD-4D11-B47B-AEF2E7DC6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2A06-1BA0-431B-8ACD-1E198F04F035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53EB6-1554-4FE0-9DB0-F1A0A044F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AF14-A116-4D07-B1D3-EB3D0DE50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F438-EA7E-4F4C-AAF4-10E9D38F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C1A90BF-8F23-4976-B4BD-5FE026CC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72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4AB1-E78D-46D3-8E53-4BFF1BB3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waited until marriage to enjoy marital pleasures (cf. Heb. 13:4)</a:t>
            </a:r>
          </a:p>
          <a:p>
            <a:r>
              <a:rPr lang="en-US" dirty="0"/>
              <a:t>May not be the common/popular thing, but it’s the right thing!</a:t>
            </a:r>
          </a:p>
        </p:txBody>
      </p:sp>
    </p:spTree>
    <p:extLst>
      <p:ext uri="{BB962C8B-B14F-4D97-AF65-F5344CB8AC3E}">
        <p14:creationId xmlns:p14="http://schemas.microsoft.com/office/powerpoint/2010/main" val="16278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4AB1-E78D-46D3-8E53-4BFF1BB3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691668" cy="2924804"/>
          </a:xfrm>
        </p:spPr>
        <p:txBody>
          <a:bodyPr/>
          <a:lstStyle/>
          <a:p>
            <a:r>
              <a:rPr lang="en-US" dirty="0"/>
              <a:t>They were slaves, being afflicted &amp; under a bitter, hard bondage (Ex. 1:9-14)</a:t>
            </a:r>
          </a:p>
          <a:p>
            <a:r>
              <a:rPr lang="en-US" dirty="0"/>
              <a:t>They were living in a time when male babies were to be killed (Ex. 1:15-22)</a:t>
            </a:r>
          </a:p>
          <a:p>
            <a:r>
              <a:rPr lang="en-US" dirty="0"/>
              <a:t>Yet, they put their faith in God, rather than fear man or society (Heb. 11:23)</a:t>
            </a:r>
          </a:p>
          <a:p>
            <a:r>
              <a:rPr lang="en-US" dirty="0"/>
              <a:t>That is what children need in their parents more than anything!</a:t>
            </a:r>
          </a:p>
        </p:txBody>
      </p:sp>
    </p:spTree>
    <p:extLst>
      <p:ext uri="{BB962C8B-B14F-4D97-AF65-F5344CB8AC3E}">
        <p14:creationId xmlns:p14="http://schemas.microsoft.com/office/powerpoint/2010/main" val="8631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4AB1-E78D-46D3-8E53-4BFF1BB3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3856008"/>
            <a:ext cx="11691668" cy="2924804"/>
          </a:xfrm>
        </p:spPr>
        <p:txBody>
          <a:bodyPr>
            <a:normAutofit/>
          </a:bodyPr>
          <a:lstStyle/>
          <a:p>
            <a:r>
              <a:rPr lang="en-US" dirty="0"/>
              <a:t>She could have chosen to kill the baby and “save” everybody lots of trouble</a:t>
            </a:r>
          </a:p>
          <a:p>
            <a:r>
              <a:rPr lang="en-US" dirty="0"/>
              <a:t>She chose life for her child (even adoption) rather than death (Prov. 6:16-17)</a:t>
            </a:r>
          </a:p>
          <a:p>
            <a:r>
              <a:rPr lang="en-US" dirty="0"/>
              <a:t>She chose life for her child over her own life (John 15:13)</a:t>
            </a:r>
          </a:p>
          <a:p>
            <a:r>
              <a:rPr lang="en-US" dirty="0"/>
              <a:t>She was eager to be a mother to her child</a:t>
            </a:r>
          </a:p>
        </p:txBody>
      </p:sp>
    </p:spTree>
    <p:extLst>
      <p:ext uri="{BB962C8B-B14F-4D97-AF65-F5344CB8AC3E}">
        <p14:creationId xmlns:p14="http://schemas.microsoft.com/office/powerpoint/2010/main" val="34362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4AB1-E78D-46D3-8E53-4BFF1BB3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saw the child as belonging to God (cf. Psa. 127:1-5)</a:t>
            </a:r>
          </a:p>
          <a:p>
            <a:r>
              <a:rPr lang="en-US" dirty="0"/>
              <a:t>She believed she would give account to God for how she trained her child</a:t>
            </a:r>
          </a:p>
          <a:p>
            <a:r>
              <a:rPr lang="en-US" dirty="0"/>
              <a:t>God had plans for this child and He committed the child to his mother to train him (cf. Prov. 22:6)</a:t>
            </a:r>
          </a:p>
        </p:txBody>
      </p:sp>
    </p:spTree>
    <p:extLst>
      <p:ext uri="{BB962C8B-B14F-4D97-AF65-F5344CB8AC3E}">
        <p14:creationId xmlns:p14="http://schemas.microsoft.com/office/powerpoint/2010/main" val="39008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4AB1-E78D-46D3-8E53-4BFF1BB3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1" y="3856008"/>
            <a:ext cx="11691669" cy="2924804"/>
          </a:xfrm>
        </p:spPr>
        <p:txBody>
          <a:bodyPr>
            <a:normAutofit/>
          </a:bodyPr>
          <a:lstStyle/>
          <a:p>
            <a:r>
              <a:rPr lang="en-US" dirty="0"/>
              <a:t>She did more than just physically “nurse” him—she spiritually “nursed” him</a:t>
            </a:r>
          </a:p>
          <a:p>
            <a:r>
              <a:rPr lang="en-US" dirty="0"/>
              <a:t>She taught him, trained him and prepared him for God.  And he grew (2:10)!</a:t>
            </a:r>
          </a:p>
          <a:p>
            <a:r>
              <a:rPr lang="en-US" dirty="0"/>
              <a:t>She taught him not to follow a crowd to do evil (cf. Ex. 23:2)</a:t>
            </a:r>
          </a:p>
          <a:p>
            <a:r>
              <a:rPr lang="en-US" dirty="0"/>
              <a:t>She gave him faith, by word and by example (Heb. 11:24-27 + v. 23)</a:t>
            </a:r>
          </a:p>
        </p:txBody>
      </p:sp>
    </p:spTree>
    <p:extLst>
      <p:ext uri="{BB962C8B-B14F-4D97-AF65-F5344CB8AC3E}">
        <p14:creationId xmlns:p14="http://schemas.microsoft.com/office/powerpoint/2010/main" val="1577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F097-B56B-4979-890A-7B23BD4CA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Rewarded with the privilege of loving (cf. 1 Cor. 13:13; Col. 3:14)</a:t>
            </a:r>
          </a:p>
          <a:p>
            <a:r>
              <a:rPr lang="en-US" dirty="0"/>
              <a:t>Rewarded with the privilege of giving (cf. Acts 20:35; Heb. 13:16)</a:t>
            </a:r>
          </a:p>
          <a:p>
            <a:r>
              <a:rPr lang="en-US" dirty="0"/>
              <a:t>Rewarded with the privilege of seeing her child grow in the Lord (cf. 3 Jn.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7C77-2E9A-43B7-B7F1-4CC8FF3A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70" y="3571336"/>
            <a:ext cx="7047781" cy="3209476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US" sz="3200" dirty="0"/>
              <a:t>Purity Over Promiscuity!</a:t>
            </a:r>
          </a:p>
          <a:p>
            <a:pPr marL="344488" indent="-344488"/>
            <a:r>
              <a:rPr lang="en-US" sz="3200" dirty="0"/>
              <a:t>Faith in God Over Fear of Man!</a:t>
            </a:r>
          </a:p>
          <a:p>
            <a:pPr marL="344488" indent="-344488"/>
            <a:r>
              <a:rPr lang="en-US" sz="3200" dirty="0"/>
              <a:t>Life Over “The Easy Way Out”!</a:t>
            </a:r>
          </a:p>
          <a:p>
            <a:pPr marL="344488" indent="-344488"/>
            <a:r>
              <a:rPr lang="en-US" sz="3200" dirty="0"/>
              <a:t>“God’s” Child Over “Her Own” Child!</a:t>
            </a:r>
          </a:p>
          <a:p>
            <a:pPr marL="344488" indent="-344488"/>
            <a:r>
              <a:rPr lang="en-US" sz="3200" dirty="0"/>
              <a:t>Training for God Over Fitting In!</a:t>
            </a:r>
          </a:p>
          <a:p>
            <a:pPr marL="344488" indent="-344488"/>
            <a:r>
              <a:rPr lang="en-US" sz="3200" dirty="0"/>
              <a:t>Eternal Reward Over Earthly Reward!</a:t>
            </a:r>
          </a:p>
        </p:txBody>
      </p:sp>
    </p:spTree>
    <p:extLst>
      <p:ext uri="{BB962C8B-B14F-4D97-AF65-F5344CB8AC3E}">
        <p14:creationId xmlns:p14="http://schemas.microsoft.com/office/powerpoint/2010/main" val="20204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5028-B593-4825-9312-A001B25D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7" y="2717321"/>
            <a:ext cx="10506974" cy="4063491"/>
          </a:xfrm>
        </p:spPr>
        <p:txBody>
          <a:bodyPr/>
          <a:lstStyle/>
          <a:p>
            <a:r>
              <a:rPr lang="en-US" dirty="0"/>
              <a:t>Believe Jesus is God’s Son – John 8:24</a:t>
            </a:r>
          </a:p>
          <a:p>
            <a:r>
              <a:rPr lang="en-US" dirty="0"/>
              <a:t>Repent of your sins and turn to God – Luke 13:3</a:t>
            </a:r>
          </a:p>
          <a:p>
            <a:r>
              <a:rPr lang="en-US" dirty="0"/>
              <a:t>Confess your faith in Jesus Christ – Romans 10:10</a:t>
            </a:r>
          </a:p>
          <a:p>
            <a:r>
              <a:rPr lang="en-US" dirty="0"/>
              <a:t>Be immersed into Christ – Acts 22:16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5991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2019-05-10T18:00:59Z</dcterms:created>
  <dcterms:modified xsi:type="dcterms:W3CDTF">2019-05-12T12:40:01Z</dcterms:modified>
</cp:coreProperties>
</file>