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464A-3304-4517-9014-F1F132613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B5736-5966-4348-89EA-571F1041D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A396D-C0F8-4355-A932-A3ECC04A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C348-95BC-4656-A015-F1D3E387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7DAD9-E0FF-4E2E-8115-C5A797E1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1EC0422-7455-466E-AF53-031755036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0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D19B4-9E91-4281-94C1-8E2B3F0E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4A52C-151F-4694-9577-C32AA5C8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378A2-F90B-429B-B930-FA0174B2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184E4-9B2A-4D7A-A472-8F08A93A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E1707-BD0E-4479-9432-7E8426F3C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F2059B-9D72-4C9E-A976-47008684D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05A0-7786-4500-987F-170BC424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7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5D19-9C6B-4540-AEA8-3FD7089C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4A4A7-FB11-4FA3-BFF5-8D650AD1F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F8859-7149-4EEF-B047-8C3DD8364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901BE-906F-44C5-B0E1-2050E54B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2F2B6-1133-4F63-A6B7-BB75C44C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C6D46-440B-46F0-A764-9FD43B73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72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8253C-3B60-45B8-92CE-E5E80E87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CBD48-3228-40BF-B0ED-A0BD46192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5D238-D450-44D9-BC59-87C1ACE12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1DDE4-06DE-4DC8-A293-E91658B3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90B19-1D36-44E9-B12E-4364A01A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6EF9F-3B16-42D1-8123-E58E2D2E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1FA7-8C80-4D97-A63C-78B8D8F8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2E593-4601-4155-A67F-847BF803B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D36DD-D63D-4F7B-9DDE-FB0D12F7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3BB87-034C-4829-9281-57B8FEB6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EA5C3-8263-4590-9863-540A67D2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55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C66C2-B841-48C0-AAA9-F1E9C8FE9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9362A-3134-48EB-8EE8-2C65D395C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524AB-2EC0-4AD9-BC7F-01D419BE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4B1BD-39A5-4572-BAD9-C8F40766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A1F0C-706E-4360-9959-C0716E29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96FAD54-4133-47EE-8F69-FDE16C534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F21B-E289-40F9-BFDF-5A885EBC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375873"/>
            <a:ext cx="10798324" cy="48523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FBC14FF-2D78-408C-A124-8755B3C40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F21B-E289-40F9-BFDF-5A885EBC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375873"/>
            <a:ext cx="10798324" cy="48523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39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54834B9-11CA-43D0-8D7A-819337961B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F21B-E289-40F9-BFDF-5A885EBC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375873"/>
            <a:ext cx="10798324" cy="48523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001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87A1924-5074-4E32-ACDE-B2042FEC0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F21B-E289-40F9-BFDF-5A885EBC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375873"/>
            <a:ext cx="10798324" cy="48523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82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9D81C2A-2330-4FC4-AD7B-7E7186E24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F21B-E289-40F9-BFDF-5A885EBC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375873"/>
            <a:ext cx="10798324" cy="48523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48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0D93-5FD2-49A1-B7FC-D820BEDA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0C408-453C-4900-BD31-025C6EBC3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7C945-863C-4DD9-80CF-EE89CA80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A50D5-F455-49D0-928F-FC050C3C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EFE53-4E1F-4EDD-93D3-BF2BF2A7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9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589B-97E9-495E-8415-7F6B626D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6227-175A-45BD-90C6-7713F1A27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F0E1C-F4EF-491D-8DBB-96477DA51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5DFA9-E74A-450E-85F7-782D986F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374FA-8507-42C4-85C1-BAD86E43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0B7F0-5465-44E2-9E06-05E8224D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2B9E8-99AB-4652-ABEC-329DBFE5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C2488-AADE-4788-9ECF-67CD58A7E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22B57-8914-43A9-AEBE-1200CAB9C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2F39F-72CD-4C49-9A46-04A98F9B0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10294-6524-48B6-8D95-410F6E8D8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83F73-3C6A-495B-91BF-E9577EE0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B0870-4502-47A9-BC06-AF066189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D96A90-4662-4C2F-981B-C35C33DD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2E293-596D-45A1-9437-A55BBFE0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AF071-97FD-480A-9E54-47D50E04D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57EDE-588B-482E-B20F-108308090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3C285-A93D-4BA5-8D15-5524914F3153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6E1B5-E009-42A8-9516-98F153FF8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278E6-4D98-4A68-8F1D-27197124F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5819-A9A7-42AD-BC75-5AF6154E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3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8BAE6-A63D-48B0-884C-3E4B6F57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Devil-Inflicted Storms</a:t>
            </a:r>
          </a:p>
          <a:p>
            <a:r>
              <a:rPr lang="en-US" dirty="0"/>
              <a:t>Enemy-Inflicted Storms</a:t>
            </a:r>
          </a:p>
          <a:p>
            <a:r>
              <a:rPr lang="en-US" dirty="0"/>
              <a:t>Family-Inflicted Storms</a:t>
            </a:r>
          </a:p>
          <a:p>
            <a:r>
              <a:rPr lang="en-US" dirty="0"/>
              <a:t>People-Inflicted Storms</a:t>
            </a:r>
          </a:p>
          <a:p>
            <a:r>
              <a:rPr lang="en-US" dirty="0"/>
              <a:t>Self-Inflicted Storms</a:t>
            </a:r>
          </a:p>
          <a:p>
            <a:r>
              <a:rPr lang="en-US" dirty="0"/>
              <a:t>Health-Inflicted Storms</a:t>
            </a:r>
          </a:p>
          <a:p>
            <a:r>
              <a:rPr lang="en-US" dirty="0"/>
              <a:t>“Just Life”-Inflicted Storms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7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341251-96C6-42B2-BBCE-D219D2A37EBD}"/>
              </a:ext>
            </a:extLst>
          </p:cNvPr>
          <p:cNvSpPr/>
          <p:nvPr/>
        </p:nvSpPr>
        <p:spPr>
          <a:xfrm>
            <a:off x="1972638" y="4376791"/>
            <a:ext cx="1654140" cy="420624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8BAE6-A63D-48B0-884C-3E4B6F57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Greek </a:t>
            </a:r>
            <a:r>
              <a:rPr lang="en-US" sz="2700" i="1" dirty="0" err="1"/>
              <a:t>kakopatheo</a:t>
            </a:r>
            <a:r>
              <a:rPr lang="en-US" sz="2700" dirty="0"/>
              <a:t> = “to suffer evil/hardship” (2 Tim. 2:9) </a:t>
            </a:r>
          </a:p>
          <a:p>
            <a:r>
              <a:rPr lang="en-US" sz="2700" dirty="0"/>
              <a:t>Greek </a:t>
            </a:r>
            <a:r>
              <a:rPr lang="en-US" sz="2700" i="1" dirty="0" err="1"/>
              <a:t>sunkakopatheo</a:t>
            </a:r>
            <a:r>
              <a:rPr lang="en-US" sz="2700" dirty="0"/>
              <a:t> = “to suffer evil/hardship with” (2 Tim. 2:3)</a:t>
            </a:r>
          </a:p>
          <a:p>
            <a:r>
              <a:rPr lang="en-US" sz="2700" dirty="0"/>
              <a:t>Greek </a:t>
            </a:r>
            <a:r>
              <a:rPr lang="en-US" sz="2700" i="1" dirty="0" err="1"/>
              <a:t>kartereo</a:t>
            </a:r>
            <a:r>
              <a:rPr lang="en-US" sz="2700" dirty="0"/>
              <a:t> = “to be steadfast and patient” (Heb. 11:27)</a:t>
            </a:r>
          </a:p>
          <a:p>
            <a:r>
              <a:rPr lang="en-US" sz="2700" dirty="0"/>
              <a:t>Greek </a:t>
            </a:r>
            <a:r>
              <a:rPr lang="en-US" sz="2700" i="1" dirty="0" err="1"/>
              <a:t>bastazo</a:t>
            </a:r>
            <a:r>
              <a:rPr lang="en-US" sz="2700" dirty="0"/>
              <a:t> = “to bear or carry” (Rev. 2:3) </a:t>
            </a:r>
          </a:p>
          <a:p>
            <a:r>
              <a:rPr lang="en-US" sz="2700" dirty="0"/>
              <a:t>Greek </a:t>
            </a:r>
            <a:r>
              <a:rPr lang="en-US" sz="2700" i="1" dirty="0" err="1"/>
              <a:t>hupophero</a:t>
            </a:r>
            <a:r>
              <a:rPr lang="en-US" sz="2700" dirty="0"/>
              <a:t> = “to bear/carry patiently by being under” (2 </a:t>
            </a:r>
            <a:r>
              <a:rPr lang="en-US" sz="2700" dirty="0" err="1"/>
              <a:t>Ti</a:t>
            </a:r>
            <a:r>
              <a:rPr lang="en-US" sz="2700" dirty="0"/>
              <a:t>. 3:11)</a:t>
            </a:r>
          </a:p>
          <a:p>
            <a:r>
              <a:rPr lang="en-US" sz="2700" dirty="0"/>
              <a:t>Greek </a:t>
            </a:r>
            <a:r>
              <a:rPr lang="en-US" sz="2700" i="1" dirty="0" err="1"/>
              <a:t>anecho</a:t>
            </a:r>
            <a:r>
              <a:rPr lang="en-US" sz="2700" dirty="0"/>
              <a:t> = “to hold up oneself erect and firm” (2 Thess. 1:4)</a:t>
            </a:r>
          </a:p>
          <a:p>
            <a:r>
              <a:rPr lang="en-US" sz="2700" dirty="0"/>
              <a:t>Greek </a:t>
            </a:r>
            <a:r>
              <a:rPr lang="en-US" sz="2700" i="1" dirty="0" err="1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hupomeno</a:t>
            </a:r>
            <a:r>
              <a:rPr lang="en-US" sz="2700" dirty="0"/>
              <a:t> = “to endure, stand firm, persevere, hold out, abide under, bear up courageously” </a:t>
            </a:r>
          </a:p>
          <a:p>
            <a:pPr lvl="1"/>
            <a:r>
              <a:rPr lang="en-US" sz="2500" dirty="0"/>
              <a:t>Emphasizes maintaining a course of action in the face of opposition</a:t>
            </a:r>
          </a:p>
          <a:p>
            <a:r>
              <a:rPr lang="en-US" sz="2700" dirty="0"/>
              <a:t>NOT give up, give in, buckle, retreat, flee, lose heart or lose courage!</a:t>
            </a:r>
          </a:p>
        </p:txBody>
      </p:sp>
    </p:spTree>
    <p:extLst>
      <p:ext uri="{BB962C8B-B14F-4D97-AF65-F5344CB8AC3E}">
        <p14:creationId xmlns:p14="http://schemas.microsoft.com/office/powerpoint/2010/main" val="121023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8BAE6-A63D-48B0-884C-3E4B6F57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Turn to God and His Word (Rom. 15:4-5)</a:t>
            </a:r>
          </a:p>
          <a:p>
            <a:r>
              <a:rPr lang="en-US" dirty="0"/>
              <a:t>Trust God and His compassionate mercy (Jas. 5:11)</a:t>
            </a:r>
          </a:p>
          <a:p>
            <a:r>
              <a:rPr lang="en-US" dirty="0"/>
              <a:t>Talk to God (Rom. 12:12; cf. Heb. 5:7-8; 2 Cor. 12:7-10)</a:t>
            </a:r>
          </a:p>
          <a:p>
            <a:r>
              <a:rPr lang="en-US" dirty="0"/>
              <a:t>Focus on Jesus and His example (Heb. 12:2-3; 2 Thess. 3:5)</a:t>
            </a:r>
          </a:p>
          <a:p>
            <a:r>
              <a:rPr lang="en-US" dirty="0"/>
              <a:t>Focus on continuing to do good (Rom. 2:7; Heb. 10:36)</a:t>
            </a:r>
          </a:p>
          <a:p>
            <a:r>
              <a:rPr lang="en-US" dirty="0"/>
              <a:t>Focus on the successful example of others (2 Tim. 3:10; Jas. 5:11)</a:t>
            </a:r>
          </a:p>
          <a:p>
            <a:r>
              <a:rPr lang="en-US" dirty="0"/>
              <a:t>Focus on the benefits (Rom. 5:3-4)</a:t>
            </a:r>
          </a:p>
          <a:p>
            <a:r>
              <a:rPr lang="en-US" dirty="0"/>
              <a:t>Focus on the second coming of Jesus (Rom. 2:5-8; 1 Thess. 1:3)</a:t>
            </a:r>
          </a:p>
          <a:p>
            <a:r>
              <a:rPr lang="en-US" dirty="0"/>
              <a:t>Focus on heaven (Rom. 2:7; 1 Thess. 1:3; Heb. 10:34)</a:t>
            </a:r>
          </a:p>
          <a:p>
            <a:r>
              <a:rPr lang="en-US" dirty="0"/>
              <a:t>Know that Jesus knows (Rev. 2:2-3, 19; 3:10)</a:t>
            </a:r>
          </a:p>
        </p:txBody>
      </p:sp>
    </p:spTree>
    <p:extLst>
      <p:ext uri="{BB962C8B-B14F-4D97-AF65-F5344CB8AC3E}">
        <p14:creationId xmlns:p14="http://schemas.microsoft.com/office/powerpoint/2010/main" val="93904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8BAE6-A63D-48B0-884C-3E4B6F57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Finds gracious favor with/from God (1 Pet. 2:20)</a:t>
            </a:r>
          </a:p>
          <a:p>
            <a:r>
              <a:rPr lang="en-US" dirty="0"/>
              <a:t>Results in a blessed happiness of inward peace (Jas. 5:11)</a:t>
            </a:r>
          </a:p>
          <a:p>
            <a:r>
              <a:rPr lang="en-US" dirty="0"/>
              <a:t>Strengthens one’s perseverance (Jas. 1:3-4)</a:t>
            </a:r>
          </a:p>
          <a:p>
            <a:r>
              <a:rPr lang="en-US" dirty="0"/>
              <a:t>Builds true character that produces hope (Rom. 5:3-4)</a:t>
            </a:r>
          </a:p>
          <a:p>
            <a:r>
              <a:rPr lang="en-US" dirty="0"/>
              <a:t>Grows one in fruitful service to God (Luke 8:15)</a:t>
            </a:r>
          </a:p>
          <a:p>
            <a:r>
              <a:rPr lang="en-US" dirty="0"/>
              <a:t>Encourages others in their storms (2 Tim. 2:10; 2 Thess. 1:4; 2 Cor. 1:6)</a:t>
            </a:r>
          </a:p>
          <a:p>
            <a:r>
              <a:rPr lang="en-US" dirty="0"/>
              <a:t>Receives the promise of eternal life (Heb. 10:36; Rom. 2:7; Jas. 1:12)</a:t>
            </a:r>
          </a:p>
          <a:p>
            <a:r>
              <a:rPr lang="en-US" dirty="0"/>
              <a:t>Enjoys the reign of victory with Christ (2 Tim. 2:12)</a:t>
            </a:r>
          </a:p>
        </p:txBody>
      </p:sp>
    </p:spTree>
    <p:extLst>
      <p:ext uri="{BB962C8B-B14F-4D97-AF65-F5344CB8AC3E}">
        <p14:creationId xmlns:p14="http://schemas.microsoft.com/office/powerpoint/2010/main" val="231322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8BAE6-A63D-48B0-884C-3E4B6F579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25" y="1375873"/>
            <a:ext cx="10661511" cy="4852365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sz="3200" dirty="0"/>
              <a:t>Believe Jesus is God’s Son – John 20:30-31</a:t>
            </a:r>
          </a:p>
          <a:p>
            <a:pPr>
              <a:lnSpc>
                <a:spcPct val="95000"/>
              </a:lnSpc>
            </a:pPr>
            <a:r>
              <a:rPr lang="en-US" sz="3200" dirty="0"/>
              <a:t>Repent of your sins and turn to God – Luke 13:3</a:t>
            </a:r>
          </a:p>
          <a:p>
            <a:pPr>
              <a:lnSpc>
                <a:spcPct val="95000"/>
              </a:lnSpc>
            </a:pPr>
            <a:r>
              <a:rPr lang="en-US" sz="3200" dirty="0"/>
              <a:t>Confess your faith in Jesus Christ – Romans 10:9</a:t>
            </a:r>
          </a:p>
          <a:p>
            <a:pPr>
              <a:lnSpc>
                <a:spcPct val="95000"/>
              </a:lnSpc>
            </a:pPr>
            <a:r>
              <a:rPr lang="en-US" sz="3200" dirty="0"/>
              <a:t>Be immersed into Christ – Romans 6:3-4</a:t>
            </a:r>
          </a:p>
          <a:p>
            <a:pPr lvl="1">
              <a:lnSpc>
                <a:spcPct val="95000"/>
              </a:lnSpc>
            </a:pPr>
            <a:r>
              <a:rPr lang="en-US" sz="2800" dirty="0"/>
              <a:t>God will forgive all of your sins – Acts 2:38</a:t>
            </a:r>
          </a:p>
          <a:p>
            <a:pPr lvl="1">
              <a:lnSpc>
                <a:spcPct val="95000"/>
              </a:lnSpc>
            </a:pPr>
            <a:r>
              <a:rPr lang="en-US" sz="2800" dirty="0"/>
              <a:t>God will add you to His church – Acts 2:47</a:t>
            </a:r>
          </a:p>
          <a:p>
            <a:pPr lvl="1">
              <a:lnSpc>
                <a:spcPct val="95000"/>
              </a:lnSpc>
            </a:pPr>
            <a:r>
              <a:rPr lang="en-US" sz="2800" dirty="0"/>
              <a:t>God will enroll you in heaven – Hebrews 12:23</a:t>
            </a:r>
          </a:p>
          <a:p>
            <a:pPr>
              <a:lnSpc>
                <a:spcPct val="95000"/>
              </a:lnSpc>
            </a:pPr>
            <a:r>
              <a:rPr lang="en-US" sz="3200" dirty="0"/>
              <a:t>Endure faithfully until the end – Matthew 10:22</a:t>
            </a:r>
          </a:p>
        </p:txBody>
      </p:sp>
    </p:spTree>
    <p:extLst>
      <p:ext uri="{BB962C8B-B14F-4D97-AF65-F5344CB8AC3E}">
        <p14:creationId xmlns:p14="http://schemas.microsoft.com/office/powerpoint/2010/main" val="381311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495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5</cp:revision>
  <dcterms:created xsi:type="dcterms:W3CDTF">2019-05-05T11:56:23Z</dcterms:created>
  <dcterms:modified xsi:type="dcterms:W3CDTF">2019-05-05T20:29:23Z</dcterms:modified>
</cp:coreProperties>
</file>