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>
        <p:scale>
          <a:sx n="75" d="100"/>
          <a:sy n="75" d="100"/>
        </p:scale>
        <p:origin x="77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25EA-06EF-4F39-B789-CE49217A2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218C1-7827-4A3A-9E14-DC1CD8204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E9E78-C049-4FE1-BA46-BDC13E17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791-6934-415A-B4B3-3B9E41A2B1E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9B694-9B56-4A36-B431-F7821F8F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81551-8326-468A-9A8D-484A977B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E5E0-2E14-4367-B00D-8ADA0F41A2A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68B36-6374-48FD-8241-F3C5F95B9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8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225D-7216-4BF0-A62A-6C345EC0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AA392-2AAF-44CF-8427-C9BA45C6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AB84-2643-40A8-814A-A8D15B4AE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CA7A2-3AAC-46D0-BE1E-7519B2CC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791-6934-415A-B4B3-3B9E41A2B1E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653A9-9AE7-4298-93ED-CCFE6F39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207AF-E44A-4CA6-982D-9871106D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E5E0-2E14-4367-B00D-8ADA0F41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8549-F936-4CE5-9C1A-871CE7E6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37036-B1D4-4708-AB13-52B631999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D92D6-E9B8-4351-AEF0-5F2E61CBE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03480-8F3F-491A-AE3F-552367C8B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791-6934-415A-B4B3-3B9E41A2B1E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4714A-034E-4B90-B3C0-B623A3B0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D2C04-E286-4114-B47C-CA6B7231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E5E0-2E14-4367-B00D-8ADA0F41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0D07-4BAA-406E-BF53-6C5822C0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9428C-04A0-403A-BC83-6D4DBBBD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5E93-6DAE-42FC-B4F7-11DBEEFED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791-6934-415A-B4B3-3B9E41A2B1E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024D0-72E7-4920-9FC5-2C1E1DF8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B23B-5ECD-4588-B0C9-B34D70DA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E5E0-2E14-4367-B00D-8ADA0F41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30087-07C1-4E98-BA5E-AD640D985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09554-99C6-4DCC-A592-DAF2ED610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7C0F-F0AC-40D4-B86D-58D7DDCF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791-6934-415A-B4B3-3B9E41A2B1E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C89E2-905A-45E1-8385-696514F1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DE3C6-EA2A-401E-9C70-BAF5C68B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E5E0-2E14-4367-B00D-8ADA0F41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1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A9E862-CD3D-40E2-BD84-59CA982FA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52CE-49FA-4D65-9D4B-30520FAFD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61" y="2282824"/>
            <a:ext cx="9996577" cy="4575175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77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7C0387-50B8-486D-9534-7589A9C06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52CE-49FA-4D65-9D4B-30520FAFD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61" y="2282824"/>
            <a:ext cx="9996577" cy="4575175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67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03137-2B34-4323-B1D2-17207645D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52CE-49FA-4D65-9D4B-30520FAFD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2282824"/>
            <a:ext cx="11424863" cy="4575175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20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6EC60-9471-48D3-95A2-BDA9FB6AD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0496E-BD38-41A1-B784-FCEB93381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33F5A-5588-4FD0-911A-BF597400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791-6934-415A-B4B3-3B9E41A2B1E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11423-DE15-4A62-A1DE-D5CDDFA3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4DEF1-922F-4495-9A20-7CCFEFDD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E5E0-2E14-4367-B00D-8ADA0F41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AD1F-5BBB-452F-A2EC-D17E0A4B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9963E-021B-48C4-A2AD-FBC3EB729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72206-7C53-4A23-A376-E55445C02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358BC-D03A-4E8D-81F1-BB4F19D9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791-6934-415A-B4B3-3B9E41A2B1E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C8365-F9FD-41FA-94B3-A9F3C490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0F66B-B6AC-4C81-8FDD-C741B822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E5E0-2E14-4367-B00D-8ADA0F41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3678-9FEB-42AB-8C56-E469659E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9DC7B-0790-4C9B-AAF8-E08BFAAF4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10C87-B71C-45D7-9857-94A3CEC9C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55DB0-B7E3-4B15-A07A-661E740CB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8909B-4D12-40D0-9282-4DCDA364C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51BB1-D6C1-4B63-92CB-B5B85E82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791-6934-415A-B4B3-3B9E41A2B1E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A1166-A60B-4A38-9D55-E8A5B188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6FE44-F930-42B0-983E-C8E671DA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E5E0-2E14-4367-B00D-8ADA0F41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4614-AFCE-43A4-A5A8-A6A585CA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BD947-DE41-4F5C-844F-9938C43A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791-6934-415A-B4B3-3B9E41A2B1E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CB4C6-DE89-4488-BEB3-AE38BCFF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34045-1145-4995-B06C-56CA5E58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E5E0-2E14-4367-B00D-8ADA0F41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90E28-E009-402F-9DB7-950BD128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791-6934-415A-B4B3-3B9E41A2B1E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FAA5F-0A13-4F8C-81E7-A6BB09BB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341CE-D3B5-4E63-9EE4-90160632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E5E0-2E14-4367-B00D-8ADA0F41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0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C605A-281E-4D53-A992-4986DABF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0475C-B4D7-4C87-9A61-5335B4467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5C8D-1A0A-4935-9138-A28EE8BFF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6791-6934-415A-B4B3-3B9E41A2B1E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4CD97-923D-497B-918B-D95B24214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E426-8220-4DC2-B3AB-287193103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E5E0-2E14-4367-B00D-8ADA0F41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FC6376-31EF-4CDA-902E-CF2B598B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61" y="2282824"/>
            <a:ext cx="10514162" cy="4575175"/>
          </a:xfrm>
        </p:spPr>
        <p:txBody>
          <a:bodyPr>
            <a:normAutofit/>
          </a:bodyPr>
          <a:lstStyle/>
          <a:p>
            <a:r>
              <a:rPr lang="en-US" dirty="0"/>
              <a:t>Here’s My Cry – Hear It (v. 1-2)</a:t>
            </a:r>
          </a:p>
          <a:p>
            <a:pPr lvl="1"/>
            <a:r>
              <a:rPr lang="en-US" dirty="0"/>
              <a:t>God is faithful and righteous (Psa. 119:138)</a:t>
            </a:r>
          </a:p>
          <a:p>
            <a:pPr lvl="1"/>
            <a:r>
              <a:rPr lang="en-US" dirty="0"/>
              <a:t>God promises to hear and to answer our pleas (1 John 5:14-15; Phil. 4:6-7)</a:t>
            </a:r>
          </a:p>
          <a:p>
            <a:pPr lvl="1"/>
            <a:r>
              <a:rPr lang="en-US" dirty="0"/>
              <a:t>God extends His mercy based upon His faithful righteousness (Luke 18:9-14)</a:t>
            </a:r>
          </a:p>
          <a:p>
            <a:pPr lvl="1"/>
            <a:r>
              <a:rPr lang="en-US" dirty="0"/>
              <a:t>Thank God for Jesus, through whom we can cry out to heaven (Heb. 4:14-16)</a:t>
            </a:r>
          </a:p>
          <a:p>
            <a:r>
              <a:rPr lang="en-US" dirty="0"/>
              <a:t>Here’s My Condition – See It (v. 3-4)</a:t>
            </a:r>
          </a:p>
          <a:p>
            <a:pPr lvl="1"/>
            <a:r>
              <a:rPr lang="en-US" dirty="0"/>
              <a:t>The enemy, the world, seeks to persecute us into caves of silence (Acts 5:40)</a:t>
            </a:r>
          </a:p>
          <a:p>
            <a:pPr lvl="1"/>
            <a:r>
              <a:rPr lang="en-US" dirty="0"/>
              <a:t>The enemy, the devil, seeks to crush us to the point of despair (1 Pet. 5:8)</a:t>
            </a:r>
          </a:p>
          <a:p>
            <a:pPr lvl="1"/>
            <a:r>
              <a:rPr lang="en-US" dirty="0"/>
              <a:t>Thank God for Jesus, through whom we can cast our cares (1 Pet. 5:7)</a:t>
            </a:r>
          </a:p>
        </p:txBody>
      </p:sp>
    </p:spTree>
    <p:extLst>
      <p:ext uri="{BB962C8B-B14F-4D97-AF65-F5344CB8AC3E}">
        <p14:creationId xmlns:p14="http://schemas.microsoft.com/office/powerpoint/2010/main" val="334800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FC6376-31EF-4CDA-902E-CF2B598B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60" y="2282824"/>
            <a:ext cx="10867845" cy="4575175"/>
          </a:xfrm>
        </p:spPr>
        <p:txBody>
          <a:bodyPr>
            <a:normAutofit/>
          </a:bodyPr>
          <a:lstStyle/>
          <a:p>
            <a:r>
              <a:rPr lang="en-US" dirty="0"/>
              <a:t>Here’s My Confidence – Know It (v. 5-6)</a:t>
            </a:r>
          </a:p>
          <a:p>
            <a:pPr lvl="1"/>
            <a:r>
              <a:rPr lang="en-US" dirty="0"/>
              <a:t>God’s past gives us confidence, knowing He “answered me” </a:t>
            </a:r>
            <a:br>
              <a:rPr lang="en-US" dirty="0"/>
            </a:br>
            <a:r>
              <a:rPr lang="en-US" dirty="0"/>
              <a:t>(Gen. 35:3; Psa. 118:5, 21; 138:3; Jon. 2:2; Acts 11:9)</a:t>
            </a:r>
          </a:p>
          <a:p>
            <a:pPr lvl="1"/>
            <a:r>
              <a:rPr lang="en-US" dirty="0"/>
              <a:t>God’s works gives us confidence, knowing He “is able” </a:t>
            </a:r>
            <a:br>
              <a:rPr lang="en-US" dirty="0"/>
            </a:br>
            <a:r>
              <a:rPr lang="en-US" dirty="0"/>
              <a:t>(Eph. 3:20-21; Dan. 3:17; 2 Cor. 9:8; Phil. 3:21; 2 Tim. 1:12; Jude 24)</a:t>
            </a:r>
          </a:p>
          <a:p>
            <a:pPr lvl="1"/>
            <a:r>
              <a:rPr lang="en-US" dirty="0"/>
              <a:t>Thank God for Jesus, through whom we have a rock in a weary land (Isa. 32:2)</a:t>
            </a:r>
          </a:p>
        </p:txBody>
      </p:sp>
    </p:spTree>
    <p:extLst>
      <p:ext uri="{BB962C8B-B14F-4D97-AF65-F5344CB8AC3E}">
        <p14:creationId xmlns:p14="http://schemas.microsoft.com/office/powerpoint/2010/main" val="2280906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FC6376-31EF-4CDA-902E-CF2B598B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61" y="2282824"/>
            <a:ext cx="11816750" cy="4575175"/>
          </a:xfrm>
        </p:spPr>
        <p:txBody>
          <a:bodyPr>
            <a:normAutofit/>
          </a:bodyPr>
          <a:lstStyle/>
          <a:p>
            <a:r>
              <a:rPr lang="en-US" dirty="0"/>
              <a:t>Answer Me – I’m Failing (v. 7a)</a:t>
            </a:r>
          </a:p>
          <a:p>
            <a:pPr lvl="1"/>
            <a:r>
              <a:rPr lang="en-US" dirty="0"/>
              <a:t>Those who wait on the Lord will be strengthened by the Lord (Isa. 40:31; Lam. 3:25-26)</a:t>
            </a:r>
          </a:p>
          <a:p>
            <a:r>
              <a:rPr lang="en-US" dirty="0"/>
              <a:t>Favor Me – I’m Dying (v. 7b)</a:t>
            </a:r>
          </a:p>
          <a:p>
            <a:pPr lvl="1"/>
            <a:r>
              <a:rPr lang="en-US" dirty="0"/>
              <a:t>Salvation is ours when God’s face shines upon us (Num. 6:25; Psa. 80:3, 7, 19)</a:t>
            </a:r>
          </a:p>
          <a:p>
            <a:r>
              <a:rPr lang="en-US" dirty="0"/>
              <a:t>Help Me – I’m Trusting (v. 8a)</a:t>
            </a:r>
          </a:p>
          <a:p>
            <a:pPr lvl="1"/>
            <a:r>
              <a:rPr lang="en-US" dirty="0"/>
              <a:t>God’s presence and His help are always there for us (Psa. 46:5; 30:5)</a:t>
            </a:r>
          </a:p>
          <a:p>
            <a:r>
              <a:rPr lang="en-US" dirty="0"/>
              <a:t>Show Me – I’m Depending (v. 8b)</a:t>
            </a:r>
          </a:p>
          <a:p>
            <a:pPr lvl="1"/>
            <a:r>
              <a:rPr lang="en-US" dirty="0"/>
              <a:t>God will direct our paths in His will when we seek His will (Prov. 3:5-6; John 7:17)</a:t>
            </a:r>
          </a:p>
          <a:p>
            <a:r>
              <a:rPr lang="en-US" dirty="0"/>
              <a:t>Deliver Me – I’m Hiding (v. 9)</a:t>
            </a:r>
          </a:p>
          <a:p>
            <a:pPr lvl="1"/>
            <a:r>
              <a:rPr lang="en-US" dirty="0"/>
              <a:t>God is our refuge and strength in times of calamity (Psa. 46:1; 57:1)</a:t>
            </a:r>
          </a:p>
        </p:txBody>
      </p:sp>
    </p:spTree>
    <p:extLst>
      <p:ext uri="{BB962C8B-B14F-4D97-AF65-F5344CB8AC3E}">
        <p14:creationId xmlns:p14="http://schemas.microsoft.com/office/powerpoint/2010/main" val="90666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FC6376-31EF-4CDA-902E-CF2B598B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61" y="2282824"/>
            <a:ext cx="11937520" cy="4575175"/>
          </a:xfrm>
        </p:spPr>
        <p:txBody>
          <a:bodyPr>
            <a:normAutofit/>
          </a:bodyPr>
          <a:lstStyle/>
          <a:p>
            <a:r>
              <a:rPr lang="en-US" dirty="0"/>
              <a:t>Teach Me – I’m Yielding (v. 10a)</a:t>
            </a:r>
          </a:p>
          <a:p>
            <a:pPr lvl="1"/>
            <a:r>
              <a:rPr lang="en-US" dirty="0"/>
              <a:t>God will not lead us astray when we seek to please Him (Jude 24; 1 Thess. 4:1)</a:t>
            </a:r>
          </a:p>
          <a:p>
            <a:r>
              <a:rPr lang="en-US" dirty="0"/>
              <a:t>Lead Me – I’m Struggling (v. 10b)</a:t>
            </a:r>
          </a:p>
          <a:p>
            <a:pPr lvl="1"/>
            <a:r>
              <a:rPr lang="en-US" dirty="0"/>
              <a:t>With God’s help, our steps can be established on level ground (Prov. 4:25-27; Psa. 40:2)</a:t>
            </a:r>
          </a:p>
          <a:p>
            <a:r>
              <a:rPr lang="en-US" dirty="0"/>
              <a:t>Revive Me – I’m Glorifying (v. 11)</a:t>
            </a:r>
          </a:p>
          <a:p>
            <a:pPr lvl="1"/>
            <a:r>
              <a:rPr lang="en-US" dirty="0"/>
              <a:t>When God’s name is glorified, that’s all that matters (1 Pet. 4:16; Acts 5:41; Mt. 5:10-12)</a:t>
            </a:r>
          </a:p>
          <a:p>
            <a:r>
              <a:rPr lang="en-US" dirty="0"/>
              <a:t>Protect Me – I’m Serving (v. 12)</a:t>
            </a:r>
          </a:p>
          <a:p>
            <a:pPr lvl="1"/>
            <a:r>
              <a:rPr lang="en-US" dirty="0"/>
              <a:t>We must be loyal to our Master no matter what others do to us (Col. 3:22-4:1)</a:t>
            </a:r>
          </a:p>
        </p:txBody>
      </p:sp>
    </p:spTree>
    <p:extLst>
      <p:ext uri="{BB962C8B-B14F-4D97-AF65-F5344CB8AC3E}">
        <p14:creationId xmlns:p14="http://schemas.microsoft.com/office/powerpoint/2010/main" val="1683063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FC6376-31EF-4CDA-902E-CF2B598B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282824"/>
            <a:ext cx="10037852" cy="4575175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3200" dirty="0"/>
              <a:t>Believe Jesus is God’s Son – John 3:16</a:t>
            </a:r>
          </a:p>
          <a:p>
            <a:pPr marL="339725" indent="-339725"/>
            <a:r>
              <a:rPr lang="en-US" sz="3200" dirty="0"/>
              <a:t>Repent of your sins and turn to God – Acts 3:19</a:t>
            </a:r>
          </a:p>
          <a:p>
            <a:pPr marL="339725" indent="-339725"/>
            <a:r>
              <a:rPr lang="en-US" sz="3200" dirty="0"/>
              <a:t>Confess your faith in Jesus Christ – Romans 10:9</a:t>
            </a:r>
          </a:p>
          <a:p>
            <a:pPr marL="339725" indent="-339725"/>
            <a:r>
              <a:rPr lang="en-US" sz="3200" dirty="0"/>
              <a:t>Be immersed into Christ – Galatians 3:27</a:t>
            </a:r>
          </a:p>
          <a:p>
            <a:pPr marL="852488" lvl="1" indent="-339725"/>
            <a:r>
              <a:rPr lang="en-US" sz="2800" dirty="0"/>
              <a:t>God will forgive you of all sins – Acts 2:38</a:t>
            </a:r>
          </a:p>
          <a:p>
            <a:pPr marL="852488" lvl="1" indent="-339725"/>
            <a:r>
              <a:rPr lang="en-US" sz="2800" dirty="0"/>
              <a:t>God will add you to His church – Acts 2:47</a:t>
            </a:r>
          </a:p>
          <a:p>
            <a:pPr marL="852488" lvl="1" indent="-339725"/>
            <a:r>
              <a:rPr lang="en-US" sz="2800" dirty="0"/>
              <a:t>God will register you in heaven – Hebrews 12:23</a:t>
            </a:r>
          </a:p>
          <a:p>
            <a:pPr marL="339725" indent="-339725"/>
            <a:r>
              <a:rPr lang="en-US" sz="3200" dirty="0"/>
              <a:t>Serve the Lord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361125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505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2019-04-27T01:43:57Z</dcterms:created>
  <dcterms:modified xsi:type="dcterms:W3CDTF">2019-04-28T20:23:33Z</dcterms:modified>
</cp:coreProperties>
</file>