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9D52-0D25-4C71-9B42-6BB301EE6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9558F-2226-43ED-92E9-E876C0EAC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ED8D-97EE-4761-B8EB-FFDEA750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873CB-7EAA-4F80-9C04-7F80FB6E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A422-15F5-496B-9B52-0C124DCA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99963-2AF6-4565-A330-79AAEBFFF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879F9-3CA9-4E21-8B30-13CFF9FB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EB652-61BF-4CFB-8B33-444D9B8E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01D0B-4C5F-4FC3-BAA6-363C3CA3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9209-A91E-4963-8602-8DA462DC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B7E3-CDBE-4C9F-B9A5-C0DE5302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0E62D-21C1-4765-9895-C6205B1C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C7680-8A1A-49A0-93E1-DBFD2B39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A6CAE-D298-45A9-8CB7-EAE1038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1FF18-4726-4DC0-BC4C-1C364A71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CFCB-9356-465F-AE74-FCBA8927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6F83B-CCF6-48A8-9E53-3C53FCC26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63AE6-5E43-435A-86F0-E471C76C8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89F79-F640-4617-814E-FB1C7434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3BCD1-37D3-4BFC-AB8D-10A21350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2877-8D6E-433B-8CDC-441883B8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C555-79F8-43E2-9219-340EE273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91BE3-5627-4E69-AACC-ECAB641E9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42F2-5583-438C-8848-F22893EA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32BDD-B5EB-4A6A-A325-2B74EA1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5E9D9-5806-4B69-B122-22472778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E88C7-F79C-42C9-8992-AB25A89D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AA6F3-735F-4A80-97EC-6B33AE729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EC89-BF4D-4CDE-8B2E-27CFC83C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F4EB0-41FC-48B4-9D52-3C4D1E5F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BA8EE-692D-445E-9E05-14E30891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3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F778EC-E0E3-475D-B97E-1A6C11B44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EB75-FF5E-4B0D-B90E-61C3F1CF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85668"/>
            <a:ext cx="11707482" cy="49692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94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23139-2D59-4D8F-8B9A-3F1035CAA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EB75-FF5E-4B0D-B90E-61C3F1CF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85668"/>
            <a:ext cx="11707482" cy="49692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88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CC5E3-6485-4CFF-BC1B-D65FD997C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EB75-FF5E-4B0D-B90E-61C3F1CF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85668"/>
            <a:ext cx="11707482" cy="49692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60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B005E-1898-4B14-A52F-F93552D7C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DEB75-FF5E-4B0D-B90E-61C3F1CF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85668"/>
            <a:ext cx="11707482" cy="49692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08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9122-2250-4184-B40D-D7D64877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594E8-B9D4-4247-B3E5-FA4E0DBE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0F54-34FE-46DA-A8A3-071DE23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7250-FD7A-4C6D-94F0-8387ECDE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C9C5-4F65-4CD2-A42C-3700FCA9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B6B4-E40D-47EB-A514-CBCB59FC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571DF-5D2F-4967-9EBC-B3F3D9CA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14CA9-94F6-4682-9280-B4EED0537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48765-A2DA-4A29-9D71-F932FA6E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C0066-7EBC-4999-8C8C-A2BB5D1C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C0CB4-9303-453B-A2F6-79B7A71C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6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D987-BCC1-418D-ABEF-01CB0E79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B464D-BA54-4AB4-B1B7-262D66265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B59AC-C577-476B-8A99-D46CB52E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4CD3A-142E-4CA6-91B8-970CF5B6D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4C3A0-80F6-4A07-8087-6CE2EFC50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F617A-C4D5-4FB4-8B28-DC6380D3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CA949-AD71-4C85-9B9A-C21D7033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37DDE-0521-4512-9B12-A46A9C49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09B9-DBA0-4114-B714-830042BD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59237-17AB-48B5-92C2-BEB38003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37351-3A6D-4FFD-82AF-DA6E8B4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E7273-780C-4059-B170-A1F75CE7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1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6D7D1-4B2A-4FF1-937F-E2060E53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EE05D-E592-4EBA-9572-80D6EB31B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140D7-A87B-41DF-B2E4-74857DC63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C54B-89C0-4AC4-BE45-D3D9CF7FC49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EE27-C343-4610-8865-EB264C80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3E6A-3D67-41A1-9D7E-840A0A244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A892-854D-4C9D-A2BD-41C87830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91780-8660-4A51-97D1-77137C7C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6" y="1785668"/>
            <a:ext cx="11846943" cy="4969265"/>
          </a:xfrm>
        </p:spPr>
        <p:txBody>
          <a:bodyPr>
            <a:normAutofit/>
          </a:bodyPr>
          <a:lstStyle/>
          <a:p>
            <a:r>
              <a:rPr lang="en-US" dirty="0"/>
              <a:t>To understand repentance, we must understand sin</a:t>
            </a:r>
          </a:p>
          <a:p>
            <a:pPr lvl="1"/>
            <a:r>
              <a:rPr lang="en-US" dirty="0"/>
              <a:t>Sin is a personal act “against” God (Gen. 39:9; Num. 5:6; Psa. 119:11)</a:t>
            </a:r>
          </a:p>
          <a:p>
            <a:pPr lvl="1"/>
            <a:r>
              <a:rPr lang="en-US" dirty="0"/>
              <a:t>Sin is violating God’s revealed will, through commission or omission (1 Jn. 3:4; Jas. 4:17)</a:t>
            </a:r>
          </a:p>
          <a:p>
            <a:pPr lvl="1"/>
            <a:r>
              <a:rPr lang="en-US" dirty="0"/>
              <a:t>Sin results in one’s separation from God (Isa. 59:1-2)</a:t>
            </a:r>
          </a:p>
          <a:p>
            <a:r>
              <a:rPr lang="en-US" dirty="0"/>
              <a:t>“Repentance” is a change of mind that leads to a change of life</a:t>
            </a:r>
          </a:p>
          <a:p>
            <a:pPr lvl="1"/>
            <a:r>
              <a:rPr lang="en-US" dirty="0"/>
              <a:t>Repentance involves a turning/returning to God (1 Sam. 7:3; 2 Chron. 6:24, 38; </a:t>
            </a:r>
            <a:br>
              <a:rPr lang="en-US" dirty="0"/>
            </a:br>
            <a:r>
              <a:rPr lang="en-US" dirty="0"/>
              <a:t>Acts 9:35+20:21+26:20)</a:t>
            </a:r>
          </a:p>
          <a:p>
            <a:pPr lvl="1"/>
            <a:r>
              <a:rPr lang="en-US" dirty="0"/>
              <a:t>Repentance begins in the mind (Matt. 21:29a; Luke 15:17-18)</a:t>
            </a:r>
          </a:p>
          <a:p>
            <a:pPr lvl="1"/>
            <a:r>
              <a:rPr lang="en-US" dirty="0"/>
              <a:t>Repentance is completed by action (Matt. 21:29b; Luke 15:20-21)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91780-8660-4A51-97D1-77137C7C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6" y="1785668"/>
            <a:ext cx="11846943" cy="4969265"/>
          </a:xfrm>
        </p:spPr>
        <p:txBody>
          <a:bodyPr>
            <a:normAutofit/>
          </a:bodyPr>
          <a:lstStyle/>
          <a:p>
            <a:r>
              <a:rPr lang="en-US" dirty="0"/>
              <a:t>The change of mind involved in repentance includes 4 “R’s”:</a:t>
            </a:r>
          </a:p>
          <a:p>
            <a:pPr lvl="1"/>
            <a:r>
              <a:rPr lang="en-US" dirty="0"/>
              <a:t>Regret for sinning against God (2 Cor. 7:9-10; Acts 2:37-38)</a:t>
            </a:r>
          </a:p>
          <a:p>
            <a:pPr lvl="1"/>
            <a:r>
              <a:rPr lang="en-US" dirty="0"/>
              <a:t>Resolution to stop sinning (Psa. 51; Matt. 21:29)</a:t>
            </a:r>
          </a:p>
          <a:p>
            <a:pPr lvl="1"/>
            <a:r>
              <a:rPr lang="en-US" dirty="0"/>
              <a:t>Reformation of life away from sin (Jonah 3:10; Isa. 55:7; Matt. 3:8)</a:t>
            </a:r>
          </a:p>
          <a:p>
            <a:pPr lvl="1"/>
            <a:r>
              <a:rPr lang="en-US" dirty="0"/>
              <a:t>Restitution of wrongs done by sin (Luke 19:8; Num. 5:7; Acts 19:18-19; 16:33) </a:t>
            </a:r>
          </a:p>
        </p:txBody>
      </p:sp>
    </p:spTree>
    <p:extLst>
      <p:ext uri="{BB962C8B-B14F-4D97-AF65-F5344CB8AC3E}">
        <p14:creationId xmlns:p14="http://schemas.microsoft.com/office/powerpoint/2010/main" val="2529650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91780-8660-4A51-97D1-77137C7C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85668"/>
            <a:ext cx="11707482" cy="5072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God despises sin (Prov. 6:16-19; Psa. 5:4-5; 7:11; 11:5)</a:t>
            </a:r>
          </a:p>
          <a:p>
            <a:r>
              <a:rPr lang="en-US" dirty="0"/>
              <a:t>God desires repentance (2 Pet. 3:9; Rev. 2:21)</a:t>
            </a:r>
          </a:p>
          <a:p>
            <a:r>
              <a:rPr lang="en-US" dirty="0"/>
              <a:t>God demands repentance (Acts 17:30; 2:38)</a:t>
            </a:r>
          </a:p>
          <a:p>
            <a:r>
              <a:rPr lang="en-US" dirty="0"/>
              <a:t>God delights in repentance (Luke 15:7, 10)</a:t>
            </a:r>
          </a:p>
          <a:p>
            <a:r>
              <a:rPr lang="en-US" dirty="0"/>
              <a:t>God draws to repentance with “incentives”</a:t>
            </a:r>
          </a:p>
          <a:p>
            <a:pPr lvl="1"/>
            <a:r>
              <a:rPr lang="en-US" dirty="0"/>
              <a:t>The longsuffering of God (2 Pet. 3:9; Luke 13:6-9)</a:t>
            </a:r>
          </a:p>
          <a:p>
            <a:pPr lvl="1"/>
            <a:r>
              <a:rPr lang="en-US" dirty="0"/>
              <a:t>The goodness of God (Rom. 2:4)</a:t>
            </a:r>
          </a:p>
          <a:p>
            <a:pPr lvl="1"/>
            <a:r>
              <a:rPr lang="en-US" dirty="0"/>
              <a:t>The judgment of God (Acts 17:30-31)</a:t>
            </a:r>
          </a:p>
          <a:p>
            <a:pPr lvl="1"/>
            <a:r>
              <a:rPr lang="en-US" dirty="0"/>
              <a:t>The severity of God (Rom. 2:2, 3, 5; Jonah 3:9)</a:t>
            </a:r>
          </a:p>
          <a:p>
            <a:pPr lvl="1"/>
            <a:r>
              <a:rPr lang="en-US" dirty="0"/>
              <a:t>The punishment of God (Luke 13:3, 5)</a:t>
            </a:r>
          </a:p>
          <a:p>
            <a:pPr lvl="1"/>
            <a:r>
              <a:rPr lang="en-US" dirty="0"/>
              <a:t>The salvation of God (Acts 2:38; 3:19; Luke 24:46-47)</a:t>
            </a:r>
          </a:p>
          <a:p>
            <a:pPr lvl="1"/>
            <a:r>
              <a:rPr lang="en-US" dirty="0"/>
              <a:t>The reward of God (Acts 26:18; Luke 13:3, 5)</a:t>
            </a:r>
          </a:p>
          <a:p>
            <a:pPr lvl="1"/>
            <a:r>
              <a:rPr lang="en-US" dirty="0"/>
              <a:t>The love of God (John 3:16; Acts 5:31; 11:18; 2 Pet. 3:9; Rev. 3:19)</a:t>
            </a:r>
          </a:p>
        </p:txBody>
      </p:sp>
    </p:spTree>
    <p:extLst>
      <p:ext uri="{BB962C8B-B14F-4D97-AF65-F5344CB8AC3E}">
        <p14:creationId xmlns:p14="http://schemas.microsoft.com/office/powerpoint/2010/main" val="3305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91780-8660-4A51-97D1-77137C7C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“All people everywhere” need to repent (Acts 17:30; Luke 24:47; 2 Pet. 3:9)</a:t>
            </a:r>
          </a:p>
          <a:p>
            <a:r>
              <a:rPr lang="en-US" dirty="0"/>
              <a:t>Those never converted to Christ need to repent (Acts 2:38; 3:19)</a:t>
            </a:r>
          </a:p>
          <a:p>
            <a:r>
              <a:rPr lang="en-US" dirty="0"/>
              <a:t>Christians who sin need to repent (Acts 8:21-22)</a:t>
            </a:r>
          </a:p>
          <a:p>
            <a:r>
              <a:rPr lang="en-US" dirty="0"/>
              <a:t>Christians who leave their first love (i.e., Christ) need to repent (Rev. 2:4-5)</a:t>
            </a:r>
          </a:p>
          <a:p>
            <a:r>
              <a:rPr lang="en-US" dirty="0"/>
              <a:t>Christians who are lukewarm in service to God need to repent (Rev. 3:14-19)</a:t>
            </a:r>
          </a:p>
        </p:txBody>
      </p:sp>
    </p:spTree>
    <p:extLst>
      <p:ext uri="{BB962C8B-B14F-4D97-AF65-F5344CB8AC3E}">
        <p14:creationId xmlns:p14="http://schemas.microsoft.com/office/powerpoint/2010/main" val="27804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91780-8660-4A51-97D1-77137C7C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6" y="1785668"/>
            <a:ext cx="11846943" cy="4969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Have you believed in Jesus Christ? (Acts 16:31)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Have you repented of your sin and turned to God? (Acts 2:38)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Have you confessed your faith in Jesus Christ? (Romans 10:10)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Have you been immersed into Christ? (Romans 6:3-4)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 that God will save you from your sins (Acts 22:16)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 that God will add you to His church (Acts 2:47)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 that God will enroll you in heaven (Hebrews 12:23)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Are you walking faithfully in obedience to the Lord? (Matthew 7:21)</a:t>
            </a:r>
          </a:p>
        </p:txBody>
      </p:sp>
    </p:spTree>
    <p:extLst>
      <p:ext uri="{BB962C8B-B14F-4D97-AF65-F5344CB8AC3E}">
        <p14:creationId xmlns:p14="http://schemas.microsoft.com/office/powerpoint/2010/main" val="32158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518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2019-04-27T00:02:01Z</dcterms:created>
  <dcterms:modified xsi:type="dcterms:W3CDTF">2019-04-28T12:46:45Z</dcterms:modified>
</cp:coreProperties>
</file>