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CDDE-817D-49B0-8421-C56C8FD1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58D67-E8A3-49A1-873C-A9B87B996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15C89-C6FB-4EFB-BA77-360A2235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5A2C-08E5-4E79-85EC-C3630CD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7EB5-2B12-4C7D-9FD3-3B99D84C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44E32-14AB-4E49-AC5E-990F14564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0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9760-8DA0-4206-BF6C-5D9F0789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ACB8-CDE4-4F07-BEBE-42CA5361A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AC11E-DF07-4E70-9D5E-6804B3861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2B032-DFF7-4C95-B2BE-127EFF41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C877A-1FA3-4095-B0A3-EA16F906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59854-8065-48E0-AF93-7165F526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EECF-1C19-4EB4-AC56-1E3AA5E8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C5F59-AB9E-4437-94B8-4F79C00F2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B1EC0-8D22-4E98-AF77-8D45839F0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7EAD-6A04-434B-814D-EA03664BD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94A72-0FAD-46DD-8003-C4D80E241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A2A84-0E7B-405F-9F80-2CCEEC0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10ED4-BF8F-4C5B-A957-E17C28CA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02930-1520-426D-9F85-1D5C0793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8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3EDE-E0BB-4D11-BCB0-E8B1B090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F2290-A9A0-4261-80B0-E638254A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5D648-6903-4DF2-8ECB-06AC5153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1410-DF6C-43BF-BEBA-8B8FBC3F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AADA5-8122-4509-B7B6-1BFFD2B2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0B1F2-F63F-4AAA-A8BA-B10CDE01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62588-8F1C-42BC-869D-508ED46B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00C-0C63-4315-A728-7D62D2B2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E5750-BE57-41C0-903B-CB6586BA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354F9-A4B0-4BAB-BAB3-760043256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7CDEE-FDA8-4C88-BEB7-0E33A0F4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C857D-88DA-41F2-8966-376600B7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30FC8-E5AB-430D-8033-51DCD85B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2FE9-D5C0-445B-966D-238BAC49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0D6BE-A1BD-443B-B0FB-AC8B9E0D5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79FF9-F8C9-48FB-B459-E4255221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41EC-1744-44F9-AC20-65AD3CC9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5C9A1-2A4F-4E05-909F-67A51828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40302-A880-4A10-AF0F-74F1D590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FEBE-9A9C-485D-A9CF-6DBCD91D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71625-1B5E-436A-9B24-B735C8DAA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159D1-176B-4506-AFF6-EE30767D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6D14-26AE-410C-8E53-66AFFDE9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4B45B-AB5A-4A4A-BFBA-1E2197C8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54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833D0-ED2B-4C0A-9692-0F1DB94F2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97992-8962-4CC5-B15A-73B5C266C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EC664-A76C-471C-B187-0A0C113B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C76D-82F9-45BD-BB15-3E73F488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02729-6B67-4FB6-A217-A7D2FE50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7B59-EF29-4AAD-9658-C39D5648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857D-9985-495F-B580-DE084F16F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D0FF7-C6A7-44FE-86E6-EA339A7C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9E06D-B4C4-4589-8B77-23E84E1D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592B-6015-431E-AAFA-BBC789D7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B1530-392C-4501-BC4C-9F1CC80F6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9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DC872F-D09C-4033-8E5F-71ED45052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857D-9985-495F-B580-DE084F16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4" y="3183145"/>
            <a:ext cx="5855898" cy="428777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49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52B932-B6AA-46EF-9A2F-558B1D79D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857D-9985-495F-B580-DE084F16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4" y="3183145"/>
            <a:ext cx="5855898" cy="428777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9708B4-A933-463B-8C8E-BDB55FED57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0349" y="3183145"/>
            <a:ext cx="5855898" cy="428777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25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52B932-B6AA-46EF-9A2F-558B1D79D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857D-9985-495F-B580-DE084F16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4" y="3183145"/>
            <a:ext cx="5855898" cy="428777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9708B4-A933-463B-8C8E-BDB55FED57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0349" y="3183145"/>
            <a:ext cx="5855898" cy="428777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4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50A34-DCCB-4C7C-A668-269B77F64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857D-9985-495F-B580-DE084F16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4" y="3183145"/>
            <a:ext cx="5855898" cy="428777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9708B4-A933-463B-8C8E-BDB55FED57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0349" y="3183145"/>
            <a:ext cx="5855898" cy="428777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28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CBC1C8-3C24-4FE2-BAD1-6D744627C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857D-9985-495F-B580-DE084F16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3" y="2061713"/>
            <a:ext cx="11601091" cy="540921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05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E804A-B1D9-47DC-AD34-1CADFC5AA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857D-9985-495F-B580-DE084F16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3" y="1190847"/>
            <a:ext cx="11601091" cy="628007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lvl2pPr marL="574675" indent="-228600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93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4654-2CAA-4735-894B-6E8C568A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01FB0-D324-4E03-BA8F-CAE0B3236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6F81-27FB-4560-B53A-3A1F198B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128EC-425C-4953-B05C-E011F5C2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1765-CB1D-4994-8296-857EA704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2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B34C2-7E3A-4293-ABEC-4B76A094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5124-3496-4894-AD10-FE01D9A0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64FAE-1632-441D-A968-130A582C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2CBF-29CE-4357-BF5C-899EAAE9CFC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D0B0C-8C06-4F47-ABFE-A8D9B3267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79F7D-48F4-4E96-8B67-094B9C46C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68B1-34F0-4DD0-9395-38785CCC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3" r:id="rId6"/>
    <p:sldLayoutId id="2147483662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8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56A09-4DD6-4049-876D-FA6A872DF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74969"/>
          <a:stretch/>
        </p:blipFill>
        <p:spPr>
          <a:xfrm>
            <a:off x="0" y="1164566"/>
            <a:ext cx="12192000" cy="552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37C29-8EB1-4DB2-A32E-9BCD0F73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29804" r="56077" b="56688"/>
          <a:stretch/>
        </p:blipFill>
        <p:spPr>
          <a:xfrm>
            <a:off x="405445" y="2043953"/>
            <a:ext cx="4949474" cy="92635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4D8808-2CE4-43A8-BA2B-F920A93B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4" y="3183145"/>
            <a:ext cx="5855898" cy="367485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David went to battle against the Philistines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David was victorious over the Philistines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The Lord broke through the enemies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David named the place, BAAL PERAZIM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= “Master of Breakthroughs”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God broke through/out FOR His own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“David inquired of the Lord” (2 Sam. 5:19)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95BC2BD-C288-47F7-87AB-951A5644BEF8}"/>
              </a:ext>
            </a:extLst>
          </p:cNvPr>
          <p:cNvSpPr/>
          <p:nvPr/>
        </p:nvSpPr>
        <p:spPr>
          <a:xfrm>
            <a:off x="98337" y="5802972"/>
            <a:ext cx="317740" cy="319177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08F371DE-2080-44C0-B03B-9F0BE5EFD626}"/>
              </a:ext>
            </a:extLst>
          </p:cNvPr>
          <p:cNvSpPr/>
          <p:nvPr/>
        </p:nvSpPr>
        <p:spPr>
          <a:xfrm>
            <a:off x="6280600" y="5802971"/>
            <a:ext cx="317740" cy="319177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4578D-60B0-4A14-801B-63B74CEFB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6" t="29805" r="5195" b="56689"/>
          <a:stretch/>
        </p:blipFill>
        <p:spPr>
          <a:xfrm>
            <a:off x="7040283" y="2043953"/>
            <a:ext cx="4518212" cy="9263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6BF548-5FB4-44B7-97D5-64C12D8EB1D6}"/>
              </a:ext>
            </a:extLst>
          </p:cNvPr>
          <p:cNvSpPr txBox="1">
            <a:spLocks/>
          </p:cNvSpPr>
          <p:nvPr/>
        </p:nvSpPr>
        <p:spPr>
          <a:xfrm>
            <a:off x="6330349" y="3183144"/>
            <a:ext cx="5855898" cy="367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b="1" dirty="0">
                <a:solidFill>
                  <a:prstClr val="white"/>
                </a:solidFill>
              </a:rPr>
              <a:t>David had the ark placed on a new cart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Uzzah touched the ark (cf. Num. 4:15)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The Lord struck Uzzah dead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David named the place, PEREZ UZZAH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= “Breaking Through/Out Against Uzzah”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God broke through/out AGAINST His own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David “did not consult Him” (1 Chr. 15:13)</a:t>
            </a:r>
          </a:p>
        </p:txBody>
      </p:sp>
    </p:spTree>
    <p:extLst>
      <p:ext uri="{BB962C8B-B14F-4D97-AF65-F5344CB8AC3E}">
        <p14:creationId xmlns:p14="http://schemas.microsoft.com/office/powerpoint/2010/main" val="3805168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7E778-4B3A-4B9A-BC23-86835BEB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1" y="2415396"/>
            <a:ext cx="11783683" cy="4442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must remember that:</a:t>
            </a:r>
          </a:p>
          <a:p>
            <a:r>
              <a:rPr lang="en-US" sz="2800" dirty="0"/>
              <a:t>“If God is FOR us, who can be AGAINST us?” (Rom. 8:31)</a:t>
            </a:r>
          </a:p>
          <a:p>
            <a:r>
              <a:rPr lang="en-US" sz="2800" dirty="0"/>
              <a:t>“The face of the Lord is against those who do evil” (1 Pet. 3:12)</a:t>
            </a:r>
          </a:p>
          <a:p>
            <a:r>
              <a:rPr lang="en-US" sz="2800" dirty="0"/>
              <a:t>Doing a “good” thing is not always a “right” thing (2 Sam. 6:6; Gal. 6:15)</a:t>
            </a:r>
          </a:p>
          <a:p>
            <a:r>
              <a:rPr lang="en-US" sz="2800" dirty="0"/>
              <a:t>We must “test all things” by God’s Word (1 Thess. 5:21-22)</a:t>
            </a:r>
          </a:p>
          <a:p>
            <a:r>
              <a:rPr lang="en-US" sz="2800" dirty="0"/>
              <a:t>This involves our moral choices, material choices, relational choices, marital choices, etc.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151AF-8FFC-460A-A125-6CA321D1778F}"/>
              </a:ext>
            </a:extLst>
          </p:cNvPr>
          <p:cNvSpPr txBox="1"/>
          <p:nvPr/>
        </p:nvSpPr>
        <p:spPr>
          <a:xfrm>
            <a:off x="258792" y="1000662"/>
            <a:ext cx="116010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We Must Inquire of the Lord’s Will (i.e., Look in the Book!)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Regarding OUR PERSONAL LIVES</a:t>
            </a:r>
          </a:p>
        </p:txBody>
      </p:sp>
    </p:spTree>
    <p:extLst>
      <p:ext uri="{BB962C8B-B14F-4D97-AF65-F5344CB8AC3E}">
        <p14:creationId xmlns:p14="http://schemas.microsoft.com/office/powerpoint/2010/main" val="143786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7E778-4B3A-4B9A-BC23-86835BEB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1" y="2415396"/>
            <a:ext cx="11933209" cy="4442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must remember that:</a:t>
            </a:r>
          </a:p>
          <a:p>
            <a:r>
              <a:rPr lang="en-US" sz="2600" dirty="0"/>
              <a:t>The church of the Bible is God’s “own special people” (1 Pet. 2:9)</a:t>
            </a:r>
          </a:p>
          <a:p>
            <a:r>
              <a:rPr lang="en-US" sz="2600" dirty="0"/>
              <a:t>The Lord longs for His church to be victorious (Rev. 2:7, 11, 17, 26; 3:5, 12, 21; 21:7)</a:t>
            </a:r>
          </a:p>
          <a:p>
            <a:r>
              <a:rPr lang="en-US" sz="2600" dirty="0"/>
              <a:t>We must do “all things” according to His Word (Col. 3:17)</a:t>
            </a:r>
          </a:p>
          <a:p>
            <a:r>
              <a:rPr lang="en-US" sz="2600" dirty="0"/>
              <a:t>If we step outside His authority, we have “have not God” (2 John 9)</a:t>
            </a:r>
          </a:p>
          <a:p>
            <a:r>
              <a:rPr lang="en-US" sz="2600" dirty="0"/>
              <a:t>The church (and everything it does) belongs to the Lord, not man (Eph. 1:22-23)</a:t>
            </a:r>
          </a:p>
          <a:p>
            <a:r>
              <a:rPr lang="en-US" sz="2600" dirty="0"/>
              <a:t>This involves what we do (in worship, leadership, etc.) and what we teach (regarding salvation, how to get to heaven, etc.)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151AF-8FFC-460A-A125-6CA321D1778F}"/>
              </a:ext>
            </a:extLst>
          </p:cNvPr>
          <p:cNvSpPr txBox="1"/>
          <p:nvPr/>
        </p:nvSpPr>
        <p:spPr>
          <a:xfrm>
            <a:off x="258792" y="1000662"/>
            <a:ext cx="116010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We Must Inquire of the Lord’s Will (i.e., Look in the Book!)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Regarding THE CHURCH</a:t>
            </a:r>
          </a:p>
        </p:txBody>
      </p:sp>
    </p:spTree>
    <p:extLst>
      <p:ext uri="{BB962C8B-B14F-4D97-AF65-F5344CB8AC3E}">
        <p14:creationId xmlns:p14="http://schemas.microsoft.com/office/powerpoint/2010/main" val="15324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0D276-1611-419E-A5B6-B3537891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3" y="1190847"/>
            <a:ext cx="11830795" cy="56671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Become His child through faith in Christ – John 1:12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Become His child through repentance of sin – Luke 13:3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Become His child through confession of faith – Romans 10:9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Become His child through immersion in water – John 3:3-5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Remain faithful as His child through obedience – Matt. 7:21</a:t>
            </a:r>
          </a:p>
        </p:txBody>
      </p:sp>
    </p:spTree>
    <p:extLst>
      <p:ext uri="{BB962C8B-B14F-4D97-AF65-F5344CB8AC3E}">
        <p14:creationId xmlns:p14="http://schemas.microsoft.com/office/powerpoint/2010/main" val="166482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413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2019-04-21T03:15:24Z</dcterms:created>
  <dcterms:modified xsi:type="dcterms:W3CDTF">2019-04-21T21:20:39Z</dcterms:modified>
</cp:coreProperties>
</file>