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1440" r:id="rId2"/>
    <p:sldId id="1445" r:id="rId3"/>
    <p:sldId id="1775" r:id="rId4"/>
    <p:sldId id="1783" r:id="rId5"/>
    <p:sldId id="1785" r:id="rId6"/>
    <p:sldId id="1795" r:id="rId7"/>
    <p:sldId id="1802" r:id="rId8"/>
    <p:sldId id="1759" r:id="rId9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68" autoAdjust="0"/>
    <p:restoredTop sz="94638" autoAdjust="0"/>
  </p:normalViewPr>
  <p:slideViewPr>
    <p:cSldViewPr snapToGrid="0">
      <p:cViewPr varScale="1">
        <p:scale>
          <a:sx n="92" d="100"/>
          <a:sy n="92" d="100"/>
        </p:scale>
        <p:origin x="45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3563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6803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9950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4167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6156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9568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8940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6000" b="1" dirty="0"/>
              <a:t>Four Paths to the Tomb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Luke 24:14-21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8" y="452284"/>
            <a:ext cx="8843614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Text—Luke 24:14-21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406236"/>
            <a:ext cx="1093347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And they talked together of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these things 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had happened. 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So it was, while they conversed and reasoned, that Jesus Himself drew near and went with them. 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But their eyes were restrained, so that they did not know Him. 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And He said to them, "What kind of conversation is this that you have with one another as you walk and are sad?" 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Then the one whose name was Cleopas answered and said to Him, "Are You the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only stranger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Jerusalem, and have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not known the things 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happened there in these days?" 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And He said to them, "What things?" So they said to Him, "The things concerning Jesus of Nazareth, who was a Prophet mighty in deed and word before God and all the people, 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and how the chief priests and our rulers delivered Him to be condemned to death, and crucified Him. 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But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were hoping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that it was He who was going to redeem Israel. Indeed, besides all this,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 is the third day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since these things happened. </a:t>
            </a:r>
          </a:p>
        </p:txBody>
      </p:sp>
    </p:spTree>
    <p:extLst>
      <p:ext uri="{BB962C8B-B14F-4D97-AF65-F5344CB8AC3E}">
        <p14:creationId xmlns:p14="http://schemas.microsoft.com/office/powerpoint/2010/main" val="41727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Paths to the Tomb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615615"/>
            <a:ext cx="10914306" cy="4301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women went to the tomb to see burial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guards went to the tomb to secure the tomb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angels went to the tomb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women went to the tomb to finish burial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Peter and John went to the tomb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Perhaps others went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the tomb, various expectations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route did each take?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Today, let’s take four paths to the tomb</a:t>
            </a:r>
            <a:endParaRPr lang="en-US" sz="32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461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Four Paths to the Tomb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615615"/>
            <a:ext cx="1091430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path of unbelief</a:t>
            </a:r>
          </a:p>
          <a:p>
            <a:pPr marL="800100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He the Messiah—the ultimate question</a:t>
            </a:r>
          </a:p>
          <a:p>
            <a:pPr marL="800100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are hundred of prophecies</a:t>
            </a:r>
          </a:p>
          <a:p>
            <a:pPr marL="800100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did prophecy about His death and resurrection</a:t>
            </a:r>
          </a:p>
          <a:p>
            <a:pPr marL="800100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He did not raise, faith in Him and all else is empty and vain (1 Cor. 15)</a:t>
            </a:r>
          </a:p>
          <a:p>
            <a:pPr marL="800100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He was raise—the ultimate proof</a:t>
            </a:r>
          </a:p>
          <a:p>
            <a:pPr marL="800100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question must be answered—WHAT HAPPENED TO THAT BODY</a:t>
            </a:r>
          </a:p>
          <a:p>
            <a:pPr marL="800100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dead, wrong grave, apostles took body, Jews took body, grave robbers took body, etc. OR GOD RAISED THE BODY</a:t>
            </a:r>
          </a:p>
          <a:p>
            <a:pPr marL="800100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 to the tomb, arrive as atheist or agnostic—LEAVE IN FAITH!</a:t>
            </a:r>
            <a:endParaRPr lang="en-US" sz="36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227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Four Paths to the Tomb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615615"/>
            <a:ext cx="10914306" cy="356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path of unbelief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path of hopelessness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4863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Life’s greatest grief is the death of the one we love most</a:t>
            </a:r>
          </a:p>
          <a:p>
            <a:pPr marL="804863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emptiness as one leaves a graveside if that is the end</a:t>
            </a:r>
          </a:p>
          <a:p>
            <a:pPr marL="804863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of life is meaningless—Job 1:1, 10-12</a:t>
            </a:r>
          </a:p>
          <a:p>
            <a:pPr marL="804863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He is raised, so will our loved ones and life has meaning </a:t>
            </a:r>
          </a:p>
          <a:p>
            <a:pPr marL="800100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 to the tomb, arrive without hope—leave with hope because . . .</a:t>
            </a:r>
          </a:p>
          <a:p>
            <a:pPr marL="800100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Faith gives substance to hope and to the unseen—Heb. 11:1</a:t>
            </a:r>
            <a:endParaRPr lang="en-US" sz="36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243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Four Paths to the Tomb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615615"/>
            <a:ext cx="109143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path of unbelief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path of hopelessness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path of defeat and surrender—Satan &amp; evil are winners!</a:t>
            </a:r>
            <a:endParaRPr lang="en-US" sz="24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4863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Since the Garden of Eden it seems evil more powerful than good</a:t>
            </a:r>
          </a:p>
          <a:p>
            <a:pPr marL="804863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“god of this world” is winning the battle in our day</a:t>
            </a:r>
          </a:p>
          <a:p>
            <a:pPr marL="804863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at the truth with the eye of faith</a:t>
            </a:r>
          </a:p>
          <a:p>
            <a:pPr marL="804863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came to destroy the Satan (Heb. 2:14)</a:t>
            </a:r>
          </a:p>
          <a:p>
            <a:pPr marL="804863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manifested this at the tomb (Col. 2:14-15)</a:t>
            </a:r>
          </a:p>
          <a:p>
            <a:pPr marL="804863" lvl="3" indent="-342900" algn="just" defTabSz="457200">
              <a:spcAft>
                <a:spcPts val="3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 to the tomb, arrive without defeated heart—leave with victorious spirit</a:t>
            </a:r>
            <a:endParaRPr lang="en-US" sz="36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271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Four Paths to the Tomb</a:t>
            </a:r>
            <a:b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617789" y="1615615"/>
            <a:ext cx="10914306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path of unbelief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path of hopelessness</a:t>
            </a:r>
          </a:p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path of defeat and surrender to evil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1963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61963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path of personal guilt and dismay at a wasted life of sin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3" indent="-342900" algn="just" defTabSz="457200">
              <a:spcAft>
                <a:spcPts val="2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Guilt comes from our conscience, given to us by God</a:t>
            </a:r>
          </a:p>
          <a:p>
            <a:pPr marL="800100" lvl="3" indent="-342900" algn="just" defTabSz="457200">
              <a:spcAft>
                <a:spcPts val="2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Conscience values are learned, conscience is neutral until trained</a:t>
            </a:r>
          </a:p>
          <a:p>
            <a:pPr marL="800100" lvl="3" indent="-342900" algn="just" defTabSz="457200">
              <a:spcAft>
                <a:spcPts val="2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God for conscience, surrender the values to His truth</a:t>
            </a:r>
          </a:p>
          <a:p>
            <a:pPr marL="800100" lvl="3" indent="-342900" algn="just" defTabSz="457200">
              <a:spcAft>
                <a:spcPts val="2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is: Jesus died, was buried, and raised to a new life</a:t>
            </a:r>
          </a:p>
          <a:p>
            <a:pPr marL="800100" lvl="3" indent="-342900" algn="just" defTabSz="457200">
              <a:spcAft>
                <a:spcPts val="2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truth is: man with wasted life can die, be buried &amp; raised a new creature!</a:t>
            </a:r>
          </a:p>
          <a:p>
            <a:pPr marL="800100" lvl="3" indent="-342900" algn="just" defTabSz="457200">
              <a:spcAft>
                <a:spcPts val="2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6:3-6; 2 Cor. 5:17 </a:t>
            </a:r>
          </a:p>
          <a:p>
            <a:pPr marL="800100" lvl="3" indent="-342900" algn="just" defTabSz="457200">
              <a:spcAft>
                <a:spcPts val="200"/>
              </a:spcAft>
              <a:buClr>
                <a:schemeClr val="bg1"/>
              </a:buClr>
              <a:buFontTx/>
              <a:buChar char="-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 with guilt are dismay, leave with freedom and eternal salvation</a:t>
            </a:r>
            <a:endParaRPr lang="en-US" sz="36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928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Path to Freedom and Salvation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John 3:16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10:10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2992226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508</Words>
  <Application>Microsoft Office PowerPoint</Application>
  <PresentationFormat>Widescreen</PresentationFormat>
  <Paragraphs>68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</vt:lpstr>
      <vt:lpstr>Office Theme</vt:lpstr>
      <vt:lpstr>Four Paths to the Tomb</vt:lpstr>
      <vt:lpstr>Text—Luke 24:14-21</vt:lpstr>
      <vt:lpstr>Paths to the Tomb</vt:lpstr>
      <vt:lpstr>Four Paths to the Tomb</vt:lpstr>
      <vt:lpstr>Four Paths to the Tomb</vt:lpstr>
      <vt:lpstr>Four Paths to the Tomb</vt:lpstr>
      <vt:lpstr>Four Paths to the Tomb </vt:lpstr>
      <vt:lpstr>Path to Freedom and Salvation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186</cp:revision>
  <cp:lastPrinted>2019-04-07T11:03:11Z</cp:lastPrinted>
  <dcterms:modified xsi:type="dcterms:W3CDTF">2019-04-22T13:32:04Z</dcterms:modified>
</cp:coreProperties>
</file>