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1440" r:id="rId2"/>
    <p:sldId id="1445" r:id="rId3"/>
    <p:sldId id="1728" r:id="rId4"/>
    <p:sldId id="1735" r:id="rId5"/>
    <p:sldId id="1751" r:id="rId6"/>
    <p:sldId id="1756" r:id="rId7"/>
    <p:sldId id="1669" r:id="rId8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92" y="84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356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8241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7427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7692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7536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894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6000" b="1" dirty="0"/>
              <a:t>The Importance of the Conversion of Cornelius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Acts 10:1-8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Text—Acts 10:1-8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524220"/>
            <a:ext cx="10933471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There was a certain man in Caesarea called Cornelius, a centurion of what was called the Italian Regiment,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 devout man and one who feared God with all his household, who gave alms generously to the people, and prayed to God always.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About the ninth hour of the day he saw clearly in a vision an angel of God coming in and saying to him, "Cornelius!"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And when he observed him, he was afraid, and said, "What is it, lord?" So he said to him, "Your prayers and your alms have come up for a memorial before God.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Now send men to Joppa, and send for Simon whose surname is Peter.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He is lodging with Simon, a tanner, whose house is by the sea. He will tell you what you must do."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And when the angel who spoke to him had departed, Cornelius called two of his household servants and a devout soldier from among those who waited on him continually. </a:t>
            </a:r>
          </a:p>
          <a:p>
            <a:pPr algn="just"/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So when he had explained all these things to them, he sent them to Joppa. 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7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Background of the Story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418969"/>
            <a:ext cx="10914306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gospel message intended for all men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church began, but did not understand this truth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should have known it</a:t>
            </a:r>
          </a:p>
          <a:p>
            <a:pPr marL="9144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Great Commission was for all men—Mark 16:15</a:t>
            </a:r>
          </a:p>
          <a:p>
            <a:pPr marL="9144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charge just minutes before He ascended—Acts 1:8</a:t>
            </a:r>
          </a:p>
          <a:p>
            <a:pPr marL="9144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Pentecost sermon—Acts 2:39—”..those afar off” (Eph. 2:17)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persecution, spread of the church—Acts 8:1-4; 9:31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Gospel finally went to Gentiles in Antioch—Acts 11:19-22 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 problem = “Must pagans become “Jews” first?”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from Jerusalem, came to Antioch = problems!:  Acts 15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36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4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Acts 10-11—Cornelius and Peter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615615"/>
            <a:ext cx="10914306" cy="4485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Cornelius</a:t>
            </a:r>
          </a:p>
          <a:p>
            <a:pPr marL="796925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moral character and believer in God</a:t>
            </a:r>
          </a:p>
          <a:p>
            <a:pPr marL="796925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evidently was those in OT “strangers at the gate”</a:t>
            </a:r>
          </a:p>
          <a:p>
            <a:pPr marL="796925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he saved or lost—Acts 11:14-16</a:t>
            </a:r>
          </a:p>
          <a:p>
            <a:pPr marL="796925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must Cornelius do to be saved?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Peter</a:t>
            </a:r>
          </a:p>
          <a:p>
            <a:pPr marL="796925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Did not understand the vision of the sheet—still Jewish</a:t>
            </a:r>
          </a:p>
          <a:p>
            <a:pPr marL="796925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understood the vision—no man common or unclean</a:t>
            </a:r>
            <a:endParaRPr lang="en-US" sz="36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6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Wrong Ideas About Cornelius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615615"/>
            <a:ext cx="10914306" cy="5486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WRONG = Men saved by good moral character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WRONG = 	Cornelius saved because he received the H.S.</a:t>
            </a:r>
          </a:p>
          <a:p>
            <a:pPr marL="796925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saved by the words Peter spoke</a:t>
            </a:r>
          </a:p>
          <a:p>
            <a:pPr marL="796925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H.S. came just as Peter began to speak—Acts 11:4, 14</a:t>
            </a:r>
          </a:p>
          <a:p>
            <a:pPr marL="796925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Peter had not delivered the salvation message when H.S. came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then did Cornelius receive the Holy Spirit?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5663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to save him</a:t>
            </a:r>
          </a:p>
          <a:p>
            <a:pPr marL="855663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was baptized in the Holy Spirit—Acts 11:17-18</a:t>
            </a:r>
          </a:p>
          <a:p>
            <a:pPr marL="855663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10:47-48; Acts 15:8: “So knows the heart, acknowledged them by giving   the Holy Spirit, just as He did to us,  and made no distinction between us and them, purifying their hearts by faith.”</a:t>
            </a:r>
          </a:p>
          <a:p>
            <a:pPr marL="855663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47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Following Cornelius’ Salvation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615615"/>
            <a:ext cx="10914306" cy="3239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Peter called on the carpet by some of the Jewish Christians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defended his actions before the church leaders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really developed in Acts 15 in Antioch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was solved temporally in Acts 15, Gal. 2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Constant problem in every church (look at the epistles)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almost ended when Jerusalem destroyed (A.D. 70)</a:t>
            </a:r>
          </a:p>
        </p:txBody>
      </p:sp>
    </p:spTree>
    <p:extLst>
      <p:ext uri="{BB962C8B-B14F-4D97-AF65-F5344CB8AC3E}">
        <p14:creationId xmlns:p14="http://schemas.microsoft.com/office/powerpoint/2010/main" val="2302419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ONE Plan for All, </a:t>
            </a:r>
            <a:r>
              <a:rPr lang="en-US"/>
              <a:t>Even YOU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35008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Widescreen</PresentationFormat>
  <Paragraphs>55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Office Theme</vt:lpstr>
      <vt:lpstr>The Importance of the Conversion of Cornelius</vt:lpstr>
      <vt:lpstr>Text—Acts 10:1-8</vt:lpstr>
      <vt:lpstr>Background of the Story</vt:lpstr>
      <vt:lpstr>Acts 10-11—Cornelius and Peter</vt:lpstr>
      <vt:lpstr>Wrong Ideas About Cornelius</vt:lpstr>
      <vt:lpstr>Following Cornelius’ Salvation</vt:lpstr>
      <vt:lpstr>ONE Plan for All, Even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165</cp:revision>
  <cp:lastPrinted>2019-04-07T11:03:11Z</cp:lastPrinted>
  <dcterms:modified xsi:type="dcterms:W3CDTF">2019-04-08T13:29:25Z</dcterms:modified>
</cp:coreProperties>
</file>