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1440" r:id="rId2"/>
    <p:sldId id="1445" r:id="rId3"/>
    <p:sldId id="1728" r:id="rId4"/>
    <p:sldId id="1735" r:id="rId5"/>
    <p:sldId id="1751" r:id="rId6"/>
    <p:sldId id="1756" r:id="rId7"/>
    <p:sldId id="1669" r:id="rId8"/>
  </p:sldIdLst>
  <p:sldSz cx="12192000" cy="6858000"/>
  <p:notesSz cx="7102475" cy="9388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92" y="84"/>
      </p:cViewPr>
      <p:guideLst>
        <p:guide orient="horz" pos="2160"/>
        <p:guide pos="384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6337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94213" rIns="94213" bIns="94213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6128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13563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78241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37427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876929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75368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78940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66574" y="385367"/>
            <a:ext cx="11430000" cy="1671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r>
              <a:rPr lang="en-US" sz="6000" b="1" dirty="0"/>
              <a:t>The Importance of the Conversion of Cornelius</a:t>
            </a: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409089" y="6113695"/>
            <a:ext cx="4548187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200" dirty="0"/>
              <a:t>Acts 10:1-8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1443615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Text—Acts 10:1-8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540775" y="1524220"/>
            <a:ext cx="10933471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  There was a certain man in Caesarea called Cornelius, a centurion of what was called the Italian Regiment,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a devout man and one who feared God with all his household, who gave alms generously to the people, and prayed to God always.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3  About the ninth hour of the day he saw clearly in a vision an angel of God coming in and saying to him, "Cornelius!"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  And when he observed him, he was afraid, and said, "What is it, lord?" So he said to him, "Your prayers and your alms have come up for a memorial before God.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  Now send men to Joppa, and send for Simon whose surname is Peter.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He is lodging with Simon, a tanner, whose house is by the sea. He will tell you what you must do."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And when the angel who spoke to him had departed, Cornelius called two of his household servants and a devout soldier from among those who waited on him continually.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8  So when he had explained all these things to them, he sent them to Joppa. 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71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Background of the Story</a:t>
            </a:r>
            <a:endParaRPr lang="en-US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937A13-9E0B-4A2C-823F-CC456458C534}"/>
              </a:ext>
            </a:extLst>
          </p:cNvPr>
          <p:cNvSpPr txBox="1"/>
          <p:nvPr/>
        </p:nvSpPr>
        <p:spPr>
          <a:xfrm>
            <a:off x="617789" y="1418969"/>
            <a:ext cx="10914306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ONE gospel message intended for all men</a:t>
            </a:r>
          </a:p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church began, but did not understand this truth</a:t>
            </a:r>
          </a:p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should have known it</a:t>
            </a:r>
          </a:p>
          <a:p>
            <a:pPr marL="9144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Great Commission was for all men—Mark 16:15</a:t>
            </a:r>
          </a:p>
          <a:p>
            <a:pPr marL="9144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charge just minutes before He ascended—Acts 1:8</a:t>
            </a:r>
          </a:p>
          <a:p>
            <a:pPr marL="9144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Pentecost sermon—Acts 2:39—”..those afar off” (Eph. 2:17)</a:t>
            </a:r>
          </a:p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persecution, spread of the church—Acts 8:1-4; 9:31</a:t>
            </a:r>
          </a:p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Gospel finally went to Gentiles in Antioch—Acts 11:19-22 </a:t>
            </a:r>
          </a:p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MAJOR problem = “Must pagans become “Jews” first?”</a:t>
            </a:r>
          </a:p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from Jerusalem, came to Antioch = problems!:  Acts 15</a:t>
            </a:r>
          </a:p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36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34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Acts 10-11—Cornelius and Peter</a:t>
            </a:r>
            <a:endParaRPr lang="en-US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937A13-9E0B-4A2C-823F-CC456458C534}"/>
              </a:ext>
            </a:extLst>
          </p:cNvPr>
          <p:cNvSpPr txBox="1"/>
          <p:nvPr/>
        </p:nvSpPr>
        <p:spPr>
          <a:xfrm>
            <a:off x="617789" y="1615615"/>
            <a:ext cx="10914306" cy="4485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Cornelius</a:t>
            </a:r>
          </a:p>
          <a:p>
            <a:pPr marL="796925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Great moral character and believer in God</a:t>
            </a:r>
          </a:p>
          <a:p>
            <a:pPr marL="796925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evidently was those in OT “strangers at the gate”</a:t>
            </a:r>
          </a:p>
          <a:p>
            <a:pPr marL="796925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Was he saved or lost—Acts 11:14-16</a:t>
            </a:r>
          </a:p>
          <a:p>
            <a:pPr marL="796925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must Cornelius do to be saved?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Peter</a:t>
            </a:r>
          </a:p>
          <a:p>
            <a:pPr marL="796925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Did not understand the vision of the sheet—still Jewish</a:t>
            </a:r>
          </a:p>
          <a:p>
            <a:pPr marL="796925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Then understood the vision—no man common or unclean</a:t>
            </a:r>
            <a:endParaRPr lang="en-US" sz="36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067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Wrong Ideas About Cornelius</a:t>
            </a:r>
            <a:endParaRPr lang="en-US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937A13-9E0B-4A2C-823F-CC456458C534}"/>
              </a:ext>
            </a:extLst>
          </p:cNvPr>
          <p:cNvSpPr txBox="1"/>
          <p:nvPr/>
        </p:nvSpPr>
        <p:spPr>
          <a:xfrm>
            <a:off x="617789" y="1615615"/>
            <a:ext cx="10914306" cy="5486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WRONG = Men saved by good moral character</a:t>
            </a:r>
          </a:p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WRONG = 	Cornelius saved because he received the H.S.</a:t>
            </a:r>
          </a:p>
          <a:p>
            <a:pPr marL="796925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was saved by the words Peter spoke</a:t>
            </a:r>
          </a:p>
          <a:p>
            <a:pPr marL="796925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H.S. came just as Peter began to speak—Acts 11:4, 14</a:t>
            </a:r>
          </a:p>
          <a:p>
            <a:pPr marL="796925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Peter had not delivered the salvation message when H.S. came</a:t>
            </a:r>
          </a:p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WHY then did Cornelius receive the Holy Spirit?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55663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to save him</a:t>
            </a:r>
          </a:p>
          <a:p>
            <a:pPr marL="855663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was baptized in the Holy Spirit—Acts 11:17-18</a:t>
            </a:r>
          </a:p>
          <a:p>
            <a:pPr marL="855663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10:47-48; Acts 15:8: “So knows the heart, acknowledged them by giving   the Holy Spirit, just as He did to us,  and made no distinction between us and them, purifying their hearts by faith.”</a:t>
            </a:r>
          </a:p>
          <a:p>
            <a:pPr marL="855663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914400" algn="l"/>
              </a:tabLst>
            </a:pP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478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Following Cornelius’ Salvation</a:t>
            </a:r>
            <a:endParaRPr lang="en-US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937A13-9E0B-4A2C-823F-CC456458C534}"/>
              </a:ext>
            </a:extLst>
          </p:cNvPr>
          <p:cNvSpPr txBox="1"/>
          <p:nvPr/>
        </p:nvSpPr>
        <p:spPr>
          <a:xfrm>
            <a:off x="617789" y="1615615"/>
            <a:ext cx="10914306" cy="3239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Peter called on the carpet by some of the Jewish Christians</a:t>
            </a:r>
          </a:p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defended his actions before the church leaders</a:t>
            </a:r>
          </a:p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really developed in Acts 15 in Antioch</a:t>
            </a:r>
          </a:p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was solved temporally in Acts 15, Gal. 2</a:t>
            </a:r>
          </a:p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Constant problem in every church (look at the epistles)</a:t>
            </a:r>
          </a:p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almost ended when Jerusalem destroyed (A.D. 70)</a:t>
            </a:r>
          </a:p>
        </p:txBody>
      </p:sp>
    </p:spTree>
    <p:extLst>
      <p:ext uri="{BB962C8B-B14F-4D97-AF65-F5344CB8AC3E}">
        <p14:creationId xmlns:p14="http://schemas.microsoft.com/office/powerpoint/2010/main" val="2302419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dirty="0"/>
              <a:t>ONE Plan for All, </a:t>
            </a:r>
            <a:r>
              <a:rPr lang="en-US"/>
              <a:t>Even YOU</a:t>
            </a:r>
            <a:endParaRPr dirty="0"/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540775" y="1780469"/>
            <a:ext cx="11115314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Believe							John 3:16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Repent 							Acts 17:30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Confess Faith in Him					Rom. 10:10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Baptized Into Him					Gal. 3:27</a:t>
            </a:r>
            <a:endParaRPr sz="3200" dirty="0"/>
          </a:p>
          <a:p>
            <a:pPr marL="0" indent="0" algn="ctr">
              <a:lnSpc>
                <a:spcPct val="150000"/>
              </a:lnSpc>
              <a:spcBef>
                <a:spcPts val="200"/>
              </a:spcBef>
              <a:buSzPts val="3000"/>
              <a:buNone/>
            </a:pPr>
            <a:r>
              <a:rPr lang="en-US" sz="3200" b="1" i="1" dirty="0">
                <a:solidFill>
                  <a:srgbClr val="FFFF00"/>
                </a:solidFill>
              </a:rPr>
              <a:t>Added to His Church, His Kingdom, His Family, His One Body</a:t>
            </a:r>
            <a:endParaRPr sz="3200" i="1" dirty="0">
              <a:solidFill>
                <a:srgbClr val="FFFF00"/>
              </a:solidFill>
            </a:endParaRPr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Faithful					  	Rev. 2:10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1350084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276</Words>
  <Application>Microsoft Office PowerPoint</Application>
  <PresentationFormat>Widescreen</PresentationFormat>
  <Paragraphs>55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</vt:lpstr>
      <vt:lpstr>Office Theme</vt:lpstr>
      <vt:lpstr>The Importance of the Conversion of Cornelius</vt:lpstr>
      <vt:lpstr>Text—Acts 10:1-8</vt:lpstr>
      <vt:lpstr>Background of the Story</vt:lpstr>
      <vt:lpstr>Acts 10-11—Cornelius and Peter</vt:lpstr>
      <vt:lpstr>Wrong Ideas About Cornelius</vt:lpstr>
      <vt:lpstr>Following Cornelius’ Salvation</vt:lpstr>
      <vt:lpstr>ONE Plan for All, Even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Cindy Nelson</cp:lastModifiedBy>
  <cp:revision>165</cp:revision>
  <cp:lastPrinted>2019-04-07T11:03:11Z</cp:lastPrinted>
  <dcterms:modified xsi:type="dcterms:W3CDTF">2019-04-08T13:29:25Z</dcterms:modified>
</cp:coreProperties>
</file>