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1440" r:id="rId2"/>
    <p:sldId id="1445" r:id="rId3"/>
    <p:sldId id="1677" r:id="rId4"/>
    <p:sldId id="1689" r:id="rId5"/>
    <p:sldId id="1696" r:id="rId6"/>
    <p:sldId id="1714" r:id="rId7"/>
    <p:sldId id="1713" r:id="rId8"/>
    <p:sldId id="1669" r:id="rId9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56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8957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9368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9372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8227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9994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894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6000" b="1" dirty="0"/>
              <a:t>Why Are You Standing Idle?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Matt. 20:1-7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Text—Matthew 20:8-14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12714"/>
            <a:ext cx="109334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"So when evening had come, the owner of the vineyard said to his steward, 'Call the laborers and give them their wages, beginning with the last to the first.'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And when those came who were hired about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eleventh hour, they each received a denarius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But when the first came, they supposed that they would receive more; and they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likewise received each a denarius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And when they had received it, they complained against the landowner,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saying, 'These last men have worked only one hour, and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made them equal to us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 have borne the burden and the heat of the day.'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But he answered one of them and said, 'Friend,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 doing you no wrong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Did you not agree with me for a denarius?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Take what is yours and go your way.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wish to give to this last man the same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to you.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727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Text—Matthew 20:1-7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12714"/>
            <a:ext cx="1093347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"For the kingdom of heaven is like a landowner who went out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in the morning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hire laborers for his vineyard.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Now when he had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agreed with the laborers for a denarius a day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he sent them into his vineyard.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And he went out about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third hour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saw others standing idle in the marketplace,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said to them, 'You also go into the vineyard, and whatever is right I will give you.' So they went.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Again he went out about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sixth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ninth hour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did likewise.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And about the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eleventh hour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went out and found others standing idle, and said to them,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'Why have you been standing here idle all day?'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They said to him, 'Because no one hired us.' He said to them, 'You also go into the vineyard, and whatever is right you will receive.' </a:t>
            </a:r>
          </a:p>
        </p:txBody>
      </p:sp>
    </p:spTree>
    <p:extLst>
      <p:ext uri="{BB962C8B-B14F-4D97-AF65-F5344CB8AC3E}">
        <p14:creationId xmlns:p14="http://schemas.microsoft.com/office/powerpoint/2010/main" val="347619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3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Looking into the Text—Matt. 20:1-7</a:t>
            </a:r>
            <a:endParaRPr lang="en-US" sz="38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576287"/>
            <a:ext cx="10914306" cy="330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Immediate application is concerning Jews and Gentiles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application to young Christians &amp; older non-Christians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 rewards in heaven? Two individuals at a symphony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question for us to consider today: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ctr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Are YOU Standing Idle?</a:t>
            </a:r>
          </a:p>
        </p:txBody>
      </p:sp>
    </p:spTree>
    <p:extLst>
      <p:ext uri="{BB962C8B-B14F-4D97-AF65-F5344CB8AC3E}">
        <p14:creationId xmlns:p14="http://schemas.microsoft.com/office/powerpoint/2010/main" val="249494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Why Men Stand Idle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576287"/>
            <a:ext cx="10914306" cy="3239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because they have never heard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who have heard, not ready to work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who entered vineyard have left vineyard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have entered vineyard and slowed down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lost focus &amp; are distracted and are spiritually choking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because “No one ever asked/told me what to do”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19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Important Verses about Working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576287"/>
            <a:ext cx="10914306" cy="3239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9:62—No man, hand to plow, looking back, is fit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6:33—Seek the kingdom first, put the church first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8:18--Sufferings of this age not worthy to be compared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Gal. 6:9—As we have opportunity, do good, faint not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Cor. 15:58—Steadfast, immovable always abounding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5:12—Great is your reward in heaven</a:t>
            </a:r>
          </a:p>
        </p:txBody>
      </p:sp>
    </p:spTree>
    <p:extLst>
      <p:ext uri="{BB962C8B-B14F-4D97-AF65-F5344CB8AC3E}">
        <p14:creationId xmlns:p14="http://schemas.microsoft.com/office/powerpoint/2010/main" val="175379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Closing Motivational Thoughts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576287"/>
            <a:ext cx="10914306" cy="2177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Answer the invitation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your “first works”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 you spiritual side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Extend yourselves because he who has/uses God gives more</a:t>
            </a:r>
          </a:p>
        </p:txBody>
      </p:sp>
    </p:spTree>
    <p:extLst>
      <p:ext uri="{BB962C8B-B14F-4D97-AF65-F5344CB8AC3E}">
        <p14:creationId xmlns:p14="http://schemas.microsoft.com/office/powerpoint/2010/main" val="102413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Entry into the Vineyard/Kingdom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35008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239</Words>
  <Application>Microsoft Office PowerPoint</Application>
  <PresentationFormat>Widescreen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Office Theme</vt:lpstr>
      <vt:lpstr>Why Are You Standing Idle?</vt:lpstr>
      <vt:lpstr>Text—Matthew 20:8-14</vt:lpstr>
      <vt:lpstr>Text—Matthew 20:1-7</vt:lpstr>
      <vt:lpstr>Looking into the Text—Matt. 20:1-7</vt:lpstr>
      <vt:lpstr>Why Men Stand Idle</vt:lpstr>
      <vt:lpstr>Important Verses about Working</vt:lpstr>
      <vt:lpstr>Closing Motivational Thoughts</vt:lpstr>
      <vt:lpstr>Entry into the Vineyard/Kingdom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152</cp:revision>
  <cp:lastPrinted>2019-04-07T11:00:30Z</cp:lastPrinted>
  <dcterms:modified xsi:type="dcterms:W3CDTF">2019-04-08T13:28:21Z</dcterms:modified>
</cp:coreProperties>
</file>