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1440" r:id="rId2"/>
    <p:sldId id="1445" r:id="rId3"/>
    <p:sldId id="1628" r:id="rId4"/>
    <p:sldId id="1634" r:id="rId5"/>
    <p:sldId id="1639" r:id="rId6"/>
    <p:sldId id="1646" r:id="rId7"/>
    <p:sldId id="1649" r:id="rId8"/>
    <p:sldId id="1654" r:id="rId9"/>
    <p:sldId id="1583" r:id="rId10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86410"/>
  </p:normalViewPr>
  <p:slideViewPr>
    <p:cSldViewPr snapToGrid="0">
      <p:cViewPr varScale="1">
        <p:scale>
          <a:sx n="110" d="100"/>
          <a:sy n="110" d="100"/>
        </p:scale>
        <p:origin x="36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9103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3922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8430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8274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4287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0883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50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Satan’s Devices</a:t>
            </a:r>
            <a:br>
              <a:rPr lang="en-US" sz="60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2 Cor. 11:13-15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Text—2 Cor. 11:13-15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For such are false apostles, deceitful workers, transforming themselves into apostles of Christ.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And no wonder! For Satan himself transforms himself into an angel of light.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Therefore it is no great thing if his ministers also transform themselves into ministers of righteousness, whose end will be according to their works.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2 Cor. 11:13-15</a:t>
            </a: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. . . lest Satan should take advantage of us; for we are not ignorant of his devices.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2 Cor. 2:11</a:t>
            </a: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505326" y="1734155"/>
            <a:ext cx="11149263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at war!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souls are at stake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children’s souls are at stake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end, we will win for we are greater than the “enemy”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Individually, we must know the tactics of that “enemy”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know how Satan deceives people about sin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3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Deceptions About Sin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2269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sin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4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 Sin is now seen as normal behavior</a:t>
            </a:r>
          </a:p>
          <a:p>
            <a:pPr lvl="4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Children born out of wedlock,  abortion, living together before marriage,  divorce is normal, sexual perversion is from God, lying, cheating, cursing, etc.</a:t>
            </a:r>
          </a:p>
          <a:p>
            <a:pPr lvl="4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Look at 1 Cor. 6:9-11</a:t>
            </a:r>
          </a:p>
        </p:txBody>
      </p:sp>
    </p:spTree>
    <p:extLst>
      <p:ext uri="{BB962C8B-B14F-4D97-AF65-F5344CB8AC3E}">
        <p14:creationId xmlns:p14="http://schemas.microsoft.com/office/powerpoint/2010/main" val="416059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Deceptions About Sin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no consequences of sin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There is no final judgment—Acts 17:30-31; 2 Cor. 5:10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These words mock the Almighty God—Gal. 6:7-8 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Look at the misery of those who mock God—Gal. 5:19-21; Rom. 1:18ff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 consequences of David’s sin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 importance of teaching this to our children and young people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6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Deceptions About Sin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no consequences of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bondage in sin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It’s your body do what you want to do with it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Epicurean philosophy—”Eat, drink, be merry for tomorrow we die”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All sin is addictive—2 Pet. 2:12-19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That bondage can come back upon us—2 Pet. 2:20-22</a:t>
            </a:r>
          </a:p>
        </p:txBody>
      </p:sp>
    </p:spTree>
    <p:extLst>
      <p:ext uri="{BB962C8B-B14F-4D97-AF65-F5344CB8AC3E}">
        <p14:creationId xmlns:p14="http://schemas.microsoft.com/office/powerpoint/2010/main" val="591966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Deceptions About Sin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76287"/>
            <a:ext cx="1091430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no consequences of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bondage of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is not that bad, sometimes it is good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Those who say, “Do evil that good may happen” lie—Rom. 3:8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Someone has rightly said, “It is always right to do right”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“Frogs” really are bad but some fail to see this—Exo. 8:9-10</a:t>
            </a:r>
          </a:p>
        </p:txBody>
      </p:sp>
    </p:spTree>
    <p:extLst>
      <p:ext uri="{BB962C8B-B14F-4D97-AF65-F5344CB8AC3E}">
        <p14:creationId xmlns:p14="http://schemas.microsoft.com/office/powerpoint/2010/main" val="44821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Deceptions About Sin</a:t>
            </a:r>
            <a:endParaRPr lang="en-US" sz="40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583256"/>
            <a:ext cx="10914306" cy="3870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no consequences of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bondage of sin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is not that bad, sometimes it is good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urgency to deal with sin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Perhaps this is Satan’s greatest weapon for many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The eternal mistake that Felix likely made—Act 24:25-26</a:t>
            </a:r>
          </a:p>
          <a:p>
            <a:pPr lvl="3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Beware, you may be making this mistake today!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22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Escaping the Bondage of Sin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56268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198</Words>
  <Application>Microsoft Office PowerPoint</Application>
  <PresentationFormat>Widescreen</PresentationFormat>
  <Paragraphs>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 Satan’s Devices </vt:lpstr>
      <vt:lpstr>Text—2 Cor. 11:13-15</vt:lpstr>
      <vt:lpstr>Introduction</vt:lpstr>
      <vt:lpstr>Five Deceptions About Sin</vt:lpstr>
      <vt:lpstr>Five Deceptions About Sin</vt:lpstr>
      <vt:lpstr>Five Deceptions About Sin</vt:lpstr>
      <vt:lpstr>Five Deceptions About Sin</vt:lpstr>
      <vt:lpstr>Five Deceptions About Sin</vt:lpstr>
      <vt:lpstr>Escaping the Bondage of 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120</cp:revision>
  <cp:lastPrinted>2019-01-27T13:04:06Z</cp:lastPrinted>
  <dcterms:modified xsi:type="dcterms:W3CDTF">2019-03-11T01:16:30Z</dcterms:modified>
</cp:coreProperties>
</file>