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0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22C37"/>
    <a:srgbClr val="A3252E"/>
    <a:srgbClr val="7E1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4D846-B8FB-4773-B730-2C98BC64A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8AC54-22DC-46F4-98BE-14EED9E16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F8049-1293-4DA4-B642-C01B2C84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E593-722F-4EC5-BA3A-471FD483004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AC110-5EE6-4F67-BEE2-83BCF6A1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A50F9-C342-459D-8815-DA9536EB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227D-0453-435E-9FB4-9BBE634E3CC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56287F-6965-476D-8FEE-E7ADE7F8F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D0C4-90F7-47FC-B364-BA6D6619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4CAEBA-C186-4474-A661-60F499698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4AD54-8FB5-4104-906B-1DA149217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E593-722F-4EC5-BA3A-471FD483004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FC1A-477A-40BB-8749-71B367DB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5696-FCE2-4BCA-9A65-FC07B8B2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227D-0453-435E-9FB4-9BBE634E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5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81CC7-33BC-4F78-857E-A350CC697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EA600-B402-4C88-9580-3B751C4EC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FB7ED-C592-4318-9308-18F908A9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E593-722F-4EC5-BA3A-471FD483004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8A8F-5359-48A2-B406-6D8FD696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990F6-688B-42A7-AC89-4F315D5B6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227D-0453-435E-9FB4-9BBE634E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5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D404DB-EB87-4975-A6B9-B52BDCB96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848985-79F1-411B-AFB4-127EA87304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64D22E-867B-4DE7-90A2-C014ADD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7" y="1337094"/>
            <a:ext cx="11974397" cy="810883"/>
          </a:xfrm>
        </p:spPr>
        <p:txBody>
          <a:bodyPr/>
          <a:lstStyle>
            <a:lvl1pPr algn="ctr">
              <a:defRPr b="1">
                <a:solidFill>
                  <a:srgbClr val="7E1D24"/>
                </a:solidFill>
                <a:effectLst>
                  <a:outerShdw blurRad="25400" dist="381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E2E47-9B4A-4C24-AF19-C4B4A6263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355011"/>
            <a:ext cx="11741989" cy="4502705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685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79E6-7C68-4300-9FDF-409B48A8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A4CA9-1188-48BA-988E-15060C7B1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C2524-D0E6-422D-8357-A8954531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E593-722F-4EC5-BA3A-471FD483004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11D37-556A-457B-BF24-EF359590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ED44-3BE8-46F3-8F29-085D3CFE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227D-0453-435E-9FB4-9BBE634E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7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FBAA-CBED-4F27-92B3-62DDA8F3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EFA50-9829-4F3A-B389-1DEE84E3F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2FFC1-02BA-422C-88A3-D2DD04C0A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6D19B-C263-46F0-9387-E243DE73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E593-722F-4EC5-BA3A-471FD483004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313F5-5B7D-44B6-8C3D-62E971A4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9D887-DB83-4BF4-8290-1D37F60B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227D-0453-435E-9FB4-9BBE634E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72898-3648-4FA2-B48B-1C3137CB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AF324-89BF-4EE6-A2D8-4AAF0735D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99313-C6D5-4636-B5D2-9B4950098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DD7FC-D61D-4EDE-A615-E0906C325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CB75D2-E56A-4AFC-A478-C267D077B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1BC767-2F69-4B4F-9BF1-098D9770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E593-722F-4EC5-BA3A-471FD483004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83DA37-AEC0-4C73-93F4-3755C307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3EBE75-D95A-4CAB-B9B1-4B39A5F4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227D-0453-435E-9FB4-9BBE634E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4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903C-CBD2-4C1B-9054-4E1903B1E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F17FB-577B-4F0B-9455-E6A8CC57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E593-722F-4EC5-BA3A-471FD483004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80B7C-A2B2-4E21-9B6C-1FF09AC47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DF696-932C-494E-91BB-07D3B3F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227D-0453-435E-9FB4-9BBE634E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3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E93A63-714F-4CAD-9DE8-85142BB2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E593-722F-4EC5-BA3A-471FD483004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7A101-4DC4-4934-9BBE-53CAC2B4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F50E7-8FCA-4423-82DA-F57F29D5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227D-0453-435E-9FB4-9BBE634E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7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695C-2D91-4917-B748-A67E2FFC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3CD14-BCF1-4C31-B3BE-B50E03D88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917C-4BA3-403A-91DC-3F16A7694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54260-F2D6-4681-ABA5-9F177908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E593-722F-4EC5-BA3A-471FD483004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B5C82-63D8-4B36-9FCB-6E08A31BE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5B387-91C8-4F46-B456-F6EE8BF7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227D-0453-435E-9FB4-9BBE634E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8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F7FE-B986-46C4-B889-08DDA347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715BAD-3A6A-4416-B11E-7CDEF416C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8A328-F672-41AC-A0C9-2253C76DE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D3F5F-3352-4CB3-BE4B-97E9DD29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E593-722F-4EC5-BA3A-471FD483004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C8AED-88B1-497F-AB06-B28A4DB1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49551-0832-4A9E-9A5C-F52B021D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2227D-0453-435E-9FB4-9BBE634E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8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1E6D8D-ABAF-4F0E-8653-E9F9DF842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D2291-B0E7-4B6F-A250-5F5A3A343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88A69-6D86-4EE1-98B7-0F4B18929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6E593-722F-4EC5-BA3A-471FD4830043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56567-3797-4977-9E1F-C6F4E14CC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DEAA0-933B-45D4-90AD-61E7A2FDB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2227D-0453-435E-9FB4-9BBE634E3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7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2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AutoShape 141">
            <a:extLst>
              <a:ext uri="{FF2B5EF4-FFF2-40B4-BE49-F238E27FC236}">
                <a16:creationId xmlns:a16="http://schemas.microsoft.com/office/drawing/2014/main" id="{0B38C354-3EDE-4954-A049-BFDD72650D0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2550" y="1254125"/>
            <a:ext cx="12060238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4" name="Rectangle 143">
            <a:extLst>
              <a:ext uri="{FF2B5EF4-FFF2-40B4-BE49-F238E27FC236}">
                <a16:creationId xmlns:a16="http://schemas.microsoft.com/office/drawing/2014/main" id="{19F472B5-057A-4021-8FBD-369E0C108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1301750"/>
            <a:ext cx="5991225" cy="7270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7" name="Rectangle 146">
            <a:extLst>
              <a:ext uri="{FF2B5EF4-FFF2-40B4-BE49-F238E27FC236}">
                <a16:creationId xmlns:a16="http://schemas.microsoft.com/office/drawing/2014/main" id="{2712F293-9E29-4959-B34F-5D9959F13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1301750"/>
            <a:ext cx="5992813" cy="7270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0" name="Rectangle 149">
            <a:extLst>
              <a:ext uri="{FF2B5EF4-FFF2-40B4-BE49-F238E27FC236}">
                <a16:creationId xmlns:a16="http://schemas.microsoft.com/office/drawing/2014/main" id="{9711DCB0-6CC9-4ABA-8788-1C8AC2B05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2028825"/>
            <a:ext cx="5991225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Rectangle 152">
            <a:extLst>
              <a:ext uri="{FF2B5EF4-FFF2-40B4-BE49-F238E27FC236}">
                <a16:creationId xmlns:a16="http://schemas.microsoft.com/office/drawing/2014/main" id="{93EF0F64-892A-4D6B-A70E-A27BFB3E6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2028825"/>
            <a:ext cx="5992813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" name="Rectangle 155">
            <a:extLst>
              <a:ext uri="{FF2B5EF4-FFF2-40B4-BE49-F238E27FC236}">
                <a16:creationId xmlns:a16="http://schemas.microsoft.com/office/drawing/2014/main" id="{DEFB6A1F-A78A-433D-BA3B-635B0B01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3195638"/>
            <a:ext cx="5991225" cy="1168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9" name="Rectangle 158">
            <a:extLst>
              <a:ext uri="{FF2B5EF4-FFF2-40B4-BE49-F238E27FC236}">
                <a16:creationId xmlns:a16="http://schemas.microsoft.com/office/drawing/2014/main" id="{6C7EDDEE-E009-4316-84E4-201EB3055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195638"/>
            <a:ext cx="5992813" cy="1168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Rectangle 161">
            <a:extLst>
              <a:ext uri="{FF2B5EF4-FFF2-40B4-BE49-F238E27FC236}">
                <a16:creationId xmlns:a16="http://schemas.microsoft.com/office/drawing/2014/main" id="{8A647CE8-0452-492C-8C4E-70EB231E1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364038"/>
            <a:ext cx="5991225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5" name="Rectangle 164">
            <a:extLst>
              <a:ext uri="{FF2B5EF4-FFF2-40B4-BE49-F238E27FC236}">
                <a16:creationId xmlns:a16="http://schemas.microsoft.com/office/drawing/2014/main" id="{E239DD22-F271-436A-AFB3-392A69B3C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4364038"/>
            <a:ext cx="5992813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Rectangle 167">
            <a:extLst>
              <a:ext uri="{FF2B5EF4-FFF2-40B4-BE49-F238E27FC236}">
                <a16:creationId xmlns:a16="http://schemas.microsoft.com/office/drawing/2014/main" id="{F845DB96-F745-48F6-BDEA-1AD264A0E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5530850"/>
            <a:ext cx="5991225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9" name="Rectangle 170">
            <a:extLst>
              <a:ext uri="{FF2B5EF4-FFF2-40B4-BE49-F238E27FC236}">
                <a16:creationId xmlns:a16="http://schemas.microsoft.com/office/drawing/2014/main" id="{23B1D39C-87D0-4FE4-A2C2-603EF432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5530850"/>
            <a:ext cx="5992813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Line 173">
            <a:extLst>
              <a:ext uri="{FF2B5EF4-FFF2-40B4-BE49-F238E27FC236}">
                <a16:creationId xmlns:a16="http://schemas.microsoft.com/office/drawing/2014/main" id="{5B79FE2A-48D0-4FC8-811B-502EB5465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1281113"/>
            <a:ext cx="0" cy="784225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2" name="Line 174">
            <a:extLst>
              <a:ext uri="{FF2B5EF4-FFF2-40B4-BE49-F238E27FC236}">
                <a16:creationId xmlns:a16="http://schemas.microsoft.com/office/drawing/2014/main" id="{ACC8A546-6A7D-4FCF-BD16-831696816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2065338"/>
            <a:ext cx="0" cy="4645025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Line 175">
            <a:extLst>
              <a:ext uri="{FF2B5EF4-FFF2-40B4-BE49-F238E27FC236}">
                <a16:creationId xmlns:a16="http://schemas.microsoft.com/office/drawing/2014/main" id="{D88AD4C7-4989-4F0C-957F-D31C12C77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75" y="2036763"/>
            <a:ext cx="12036425" cy="0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Line 176">
            <a:extLst>
              <a:ext uri="{FF2B5EF4-FFF2-40B4-BE49-F238E27FC236}">
                <a16:creationId xmlns:a16="http://schemas.microsoft.com/office/drawing/2014/main" id="{75FA3017-6170-40CD-8AE9-1260448DF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3201988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Line 177">
            <a:extLst>
              <a:ext uri="{FF2B5EF4-FFF2-40B4-BE49-F238E27FC236}">
                <a16:creationId xmlns:a16="http://schemas.microsoft.com/office/drawing/2014/main" id="{AC7307DE-9E4A-49C7-9C5E-6D1D3D839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4368800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Line 178">
            <a:extLst>
              <a:ext uri="{FF2B5EF4-FFF2-40B4-BE49-F238E27FC236}">
                <a16:creationId xmlns:a16="http://schemas.microsoft.com/office/drawing/2014/main" id="{58E57A50-A0FA-4240-960E-2148BBACA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5534025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Line 179">
            <a:extLst>
              <a:ext uri="{FF2B5EF4-FFF2-40B4-BE49-F238E27FC236}">
                <a16:creationId xmlns:a16="http://schemas.microsoft.com/office/drawing/2014/main" id="{8BCC0155-98AC-4683-9939-38F12910A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281113"/>
            <a:ext cx="0" cy="784225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Line 180">
            <a:extLst>
              <a:ext uri="{FF2B5EF4-FFF2-40B4-BE49-F238E27FC236}">
                <a16:creationId xmlns:a16="http://schemas.microsoft.com/office/drawing/2014/main" id="{5555FC6B-7D08-41E2-871C-34457FB71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2065338"/>
            <a:ext cx="0" cy="4645025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Line 181">
            <a:extLst>
              <a:ext uri="{FF2B5EF4-FFF2-40B4-BE49-F238E27FC236}">
                <a16:creationId xmlns:a16="http://schemas.microsoft.com/office/drawing/2014/main" id="{CC8F95E8-D45C-4EBA-B437-1B7B1C2C5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87225" y="1281113"/>
            <a:ext cx="0" cy="784225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Line 182">
            <a:extLst>
              <a:ext uri="{FF2B5EF4-FFF2-40B4-BE49-F238E27FC236}">
                <a16:creationId xmlns:a16="http://schemas.microsoft.com/office/drawing/2014/main" id="{BF662376-76CF-48D3-9133-96AB8F4E7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87225" y="2065338"/>
            <a:ext cx="0" cy="4645025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Line 183">
            <a:extLst>
              <a:ext uri="{FF2B5EF4-FFF2-40B4-BE49-F238E27FC236}">
                <a16:creationId xmlns:a16="http://schemas.microsoft.com/office/drawing/2014/main" id="{596F7703-F3BD-4D81-81DE-1B6F81B60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75" y="1309688"/>
            <a:ext cx="12036425" cy="0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5" name="Line 184">
            <a:extLst>
              <a:ext uri="{FF2B5EF4-FFF2-40B4-BE49-F238E27FC236}">
                <a16:creationId xmlns:a16="http://schemas.microsoft.com/office/drawing/2014/main" id="{F8F90C56-FFB3-4E23-9766-CBFC4DF1F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6700838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" name="Rectangle 185">
            <a:extLst>
              <a:ext uri="{FF2B5EF4-FFF2-40B4-BE49-F238E27FC236}">
                <a16:creationId xmlns:a16="http://schemas.microsoft.com/office/drawing/2014/main" id="{A3259CC7-C31F-4CF8-9680-C264EE185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1393825"/>
            <a:ext cx="12255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Isaac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8" name="Rectangle 186">
            <a:extLst>
              <a:ext uri="{FF2B5EF4-FFF2-40B4-BE49-F238E27FC236}">
                <a16:creationId xmlns:a16="http://schemas.microsoft.com/office/drawing/2014/main" id="{A55415B6-63E9-4BE6-804B-8A97235D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8" y="1393825"/>
            <a:ext cx="13779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9" name="Rectangle 187">
            <a:extLst>
              <a:ext uri="{FF2B5EF4-FFF2-40B4-BE49-F238E27FC236}">
                <a16:creationId xmlns:a16="http://schemas.microsoft.com/office/drawing/2014/main" id="{E6558E7D-3C28-4A0D-8EEF-D905D1F3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195513"/>
            <a:ext cx="58324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Only Son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1" name="Rectangle 188">
            <a:extLst>
              <a:ext uri="{FF2B5EF4-FFF2-40B4-BE49-F238E27FC236}">
                <a16:creationId xmlns:a16="http://schemas.microsoft.com/office/drawing/2014/main" id="{EEE494DA-0819-4BCE-82B0-9332D2C50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2625725"/>
            <a:ext cx="5791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(22:2, 12, 16; Heb. 11:17)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2" name="Rectangle 189">
            <a:extLst>
              <a:ext uri="{FF2B5EF4-FFF2-40B4-BE49-F238E27FC236}">
                <a16:creationId xmlns:a16="http://schemas.microsoft.com/office/drawing/2014/main" id="{7658A1EB-5311-48C8-98F5-503708F14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2195513"/>
            <a:ext cx="57737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Only Begotten Son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4" name="Rectangle 190">
            <a:extLst>
              <a:ext uri="{FF2B5EF4-FFF2-40B4-BE49-F238E27FC236}">
                <a16:creationId xmlns:a16="http://schemas.microsoft.com/office/drawing/2014/main" id="{554004A8-EA0F-4BAD-99DC-DE47C2225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2625725"/>
            <a:ext cx="5773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(John 3:16; 1 John 4:9)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5" name="Rectangle 191">
            <a:extLst>
              <a:ext uri="{FF2B5EF4-FFF2-40B4-BE49-F238E27FC236}">
                <a16:creationId xmlns:a16="http://schemas.microsoft.com/office/drawing/2014/main" id="{FDA5CCDF-CCF6-4221-89C6-752B28C22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3360738"/>
            <a:ext cx="58324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Son Loved By His Father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7" name="Rectangle 192">
            <a:extLst>
              <a:ext uri="{FF2B5EF4-FFF2-40B4-BE49-F238E27FC236}">
                <a16:creationId xmlns:a16="http://schemas.microsoft.com/office/drawing/2014/main" id="{5B3BC7A8-FDB6-4BB5-924D-42846665D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3790950"/>
            <a:ext cx="58324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(22:2)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8" name="Rectangle 193">
            <a:extLst>
              <a:ext uri="{FF2B5EF4-FFF2-40B4-BE49-F238E27FC236}">
                <a16:creationId xmlns:a16="http://schemas.microsoft.com/office/drawing/2014/main" id="{079E53B1-9F08-4628-876C-9ECA32F7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3360738"/>
            <a:ext cx="5792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Son Loved By His Father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0" name="Rectangle 194">
            <a:extLst>
              <a:ext uri="{FF2B5EF4-FFF2-40B4-BE49-F238E27FC236}">
                <a16:creationId xmlns:a16="http://schemas.microsoft.com/office/drawing/2014/main" id="{B59D0BB8-0767-456F-B4B9-9A7B331B1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3790950"/>
            <a:ext cx="57737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(John 10:17)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1" name="Rectangle 195">
            <a:extLst>
              <a:ext uri="{FF2B5EF4-FFF2-40B4-BE49-F238E27FC236}">
                <a16:creationId xmlns:a16="http://schemas.microsoft.com/office/drawing/2014/main" id="{8E469EB7-422F-48E5-810A-2335FA5C3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4527550"/>
            <a:ext cx="57911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Promised Son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3" name="Rectangle 196">
            <a:extLst>
              <a:ext uri="{FF2B5EF4-FFF2-40B4-BE49-F238E27FC236}">
                <a16:creationId xmlns:a16="http://schemas.microsoft.com/office/drawing/2014/main" id="{1D87B2D5-6280-49B4-AD06-9F7E19DD7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4957763"/>
            <a:ext cx="57911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(17:16-</a:t>
            </a:r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19; 18:10; 21:2)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7" name="Rectangle 199">
            <a:extLst>
              <a:ext uri="{FF2B5EF4-FFF2-40B4-BE49-F238E27FC236}">
                <a16:creationId xmlns:a16="http://schemas.microsoft.com/office/drawing/2014/main" id="{880854DD-3E54-431F-8BFD-36CB4F7B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4527550"/>
            <a:ext cx="57737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Promised Son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8" name="Rectangle 200">
            <a:extLst>
              <a:ext uri="{FF2B5EF4-FFF2-40B4-BE49-F238E27FC236}">
                <a16:creationId xmlns:a16="http://schemas.microsoft.com/office/drawing/2014/main" id="{7FEC0AC1-F435-40A1-BB2B-0C2161AED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4957763"/>
            <a:ext cx="5792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(Isa. 7:14; Luke 1:30-35; Matt. 1:21-23)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1" name="Rectangle 203">
            <a:extLst>
              <a:ext uri="{FF2B5EF4-FFF2-40B4-BE49-F238E27FC236}">
                <a16:creationId xmlns:a16="http://schemas.microsoft.com/office/drawing/2014/main" id="{047B0DFE-F270-4B29-93A6-2D458BE41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5692775"/>
            <a:ext cx="5791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Bless All Nations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2" name="Rectangle 204">
            <a:extLst>
              <a:ext uri="{FF2B5EF4-FFF2-40B4-BE49-F238E27FC236}">
                <a16:creationId xmlns:a16="http://schemas.microsoft.com/office/drawing/2014/main" id="{C65A08CA-4E79-4F21-8AD3-29686F88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6122988"/>
            <a:ext cx="57689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(18:18; 17:19, 21)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3" name="Rectangle 205">
            <a:extLst>
              <a:ext uri="{FF2B5EF4-FFF2-40B4-BE49-F238E27FC236}">
                <a16:creationId xmlns:a16="http://schemas.microsoft.com/office/drawing/2014/main" id="{45B763AA-5588-4104-AC8F-F9AE53336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5700713"/>
            <a:ext cx="57737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The “Seed” to Bless All Nations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4" name="Rectangle 206">
            <a:extLst>
              <a:ext uri="{FF2B5EF4-FFF2-40B4-BE49-F238E27FC236}">
                <a16:creationId xmlns:a16="http://schemas.microsoft.com/office/drawing/2014/main" id="{778E7EB5-0A09-428A-A528-FBDA71121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6111875"/>
            <a:ext cx="5786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de-DE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Gen. 12:3; 22:18; Gal. 3:16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716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" grpId="0"/>
      <p:bldP spid="1104" grpId="0" animBg="1"/>
      <p:bldP spid="1107" grpId="0" animBg="1"/>
      <p:bldP spid="1110" grpId="0" animBg="1"/>
      <p:bldP spid="1113" grpId="0" animBg="1"/>
      <p:bldP spid="1116" grpId="0" animBg="1"/>
      <p:bldP spid="1119" grpId="0" animBg="1"/>
      <p:bldP spid="1153" grpId="0" animBg="1"/>
      <p:bldP spid="1155" grpId="0" animBg="1"/>
      <p:bldP spid="1157" grpId="0" animBg="1"/>
      <p:bldP spid="1159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9" grpId="0" animBg="1"/>
      <p:bldP spid="1170" grpId="0" animBg="1"/>
      <p:bldP spid="1172" grpId="0" animBg="1"/>
      <p:bldP spid="1173" grpId="0" animBg="1"/>
      <p:bldP spid="1175" grpId="0" animBg="1"/>
      <p:bldP spid="1176" grpId="0"/>
      <p:bldP spid="1178" grpId="0"/>
      <p:bldP spid="1179" grpId="0"/>
      <p:bldP spid="1181" grpId="0"/>
      <p:bldP spid="1182" grpId="0"/>
      <p:bldP spid="1184" grpId="0"/>
      <p:bldP spid="1185" grpId="0"/>
      <p:bldP spid="1187" grpId="0"/>
      <p:bldP spid="1188" grpId="0"/>
      <p:bldP spid="1190" grpId="0"/>
      <p:bldP spid="1191" grpId="0"/>
      <p:bldP spid="1193" grpId="0"/>
      <p:bldP spid="1197" grpId="0"/>
      <p:bldP spid="1198" grpId="0"/>
      <p:bldP spid="1201" grpId="0"/>
      <p:bldP spid="1202" grpId="0"/>
      <p:bldP spid="1203" grpId="0"/>
      <p:bldP spid="12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AutoShape 141">
            <a:extLst>
              <a:ext uri="{FF2B5EF4-FFF2-40B4-BE49-F238E27FC236}">
                <a16:creationId xmlns:a16="http://schemas.microsoft.com/office/drawing/2014/main" id="{0B38C354-3EDE-4954-A049-BFDD72650D0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2550" y="1254125"/>
            <a:ext cx="12060238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4" name="Rectangle 143">
            <a:extLst>
              <a:ext uri="{FF2B5EF4-FFF2-40B4-BE49-F238E27FC236}">
                <a16:creationId xmlns:a16="http://schemas.microsoft.com/office/drawing/2014/main" id="{19F472B5-057A-4021-8FBD-369E0C108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1301750"/>
            <a:ext cx="5991225" cy="7270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7" name="Rectangle 146">
            <a:extLst>
              <a:ext uri="{FF2B5EF4-FFF2-40B4-BE49-F238E27FC236}">
                <a16:creationId xmlns:a16="http://schemas.microsoft.com/office/drawing/2014/main" id="{2712F293-9E29-4959-B34F-5D9959F13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1301750"/>
            <a:ext cx="5992813" cy="7270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0" name="Rectangle 149">
            <a:extLst>
              <a:ext uri="{FF2B5EF4-FFF2-40B4-BE49-F238E27FC236}">
                <a16:creationId xmlns:a16="http://schemas.microsoft.com/office/drawing/2014/main" id="{9711DCB0-6CC9-4ABA-8788-1C8AC2B05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2028825"/>
            <a:ext cx="5991225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Rectangle 152">
            <a:extLst>
              <a:ext uri="{FF2B5EF4-FFF2-40B4-BE49-F238E27FC236}">
                <a16:creationId xmlns:a16="http://schemas.microsoft.com/office/drawing/2014/main" id="{93EF0F64-892A-4D6B-A70E-A27BFB3E6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2028825"/>
            <a:ext cx="5992813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" name="Rectangle 155">
            <a:extLst>
              <a:ext uri="{FF2B5EF4-FFF2-40B4-BE49-F238E27FC236}">
                <a16:creationId xmlns:a16="http://schemas.microsoft.com/office/drawing/2014/main" id="{DEFB6A1F-A78A-433D-BA3B-635B0B01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3195638"/>
            <a:ext cx="5991225" cy="1168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9" name="Rectangle 158">
            <a:extLst>
              <a:ext uri="{FF2B5EF4-FFF2-40B4-BE49-F238E27FC236}">
                <a16:creationId xmlns:a16="http://schemas.microsoft.com/office/drawing/2014/main" id="{6C7EDDEE-E009-4316-84E4-201EB3055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195638"/>
            <a:ext cx="5992813" cy="1168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Rectangle 161">
            <a:extLst>
              <a:ext uri="{FF2B5EF4-FFF2-40B4-BE49-F238E27FC236}">
                <a16:creationId xmlns:a16="http://schemas.microsoft.com/office/drawing/2014/main" id="{8A647CE8-0452-492C-8C4E-70EB231E1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364038"/>
            <a:ext cx="5991225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5" name="Rectangle 164">
            <a:extLst>
              <a:ext uri="{FF2B5EF4-FFF2-40B4-BE49-F238E27FC236}">
                <a16:creationId xmlns:a16="http://schemas.microsoft.com/office/drawing/2014/main" id="{E239DD22-F271-436A-AFB3-392A69B3C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4364038"/>
            <a:ext cx="5992813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Rectangle 167">
            <a:extLst>
              <a:ext uri="{FF2B5EF4-FFF2-40B4-BE49-F238E27FC236}">
                <a16:creationId xmlns:a16="http://schemas.microsoft.com/office/drawing/2014/main" id="{F845DB96-F745-48F6-BDEA-1AD264A0E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5530850"/>
            <a:ext cx="5991225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9" name="Rectangle 170">
            <a:extLst>
              <a:ext uri="{FF2B5EF4-FFF2-40B4-BE49-F238E27FC236}">
                <a16:creationId xmlns:a16="http://schemas.microsoft.com/office/drawing/2014/main" id="{23B1D39C-87D0-4FE4-A2C2-603EF432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5530850"/>
            <a:ext cx="5992813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Line 173">
            <a:extLst>
              <a:ext uri="{FF2B5EF4-FFF2-40B4-BE49-F238E27FC236}">
                <a16:creationId xmlns:a16="http://schemas.microsoft.com/office/drawing/2014/main" id="{5B79FE2A-48D0-4FC8-811B-502EB5465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1281113"/>
            <a:ext cx="0" cy="784225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2" name="Line 174">
            <a:extLst>
              <a:ext uri="{FF2B5EF4-FFF2-40B4-BE49-F238E27FC236}">
                <a16:creationId xmlns:a16="http://schemas.microsoft.com/office/drawing/2014/main" id="{ACC8A546-6A7D-4FCF-BD16-831696816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2065338"/>
            <a:ext cx="0" cy="4645025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Line 175">
            <a:extLst>
              <a:ext uri="{FF2B5EF4-FFF2-40B4-BE49-F238E27FC236}">
                <a16:creationId xmlns:a16="http://schemas.microsoft.com/office/drawing/2014/main" id="{D88AD4C7-4989-4F0C-957F-D31C12C77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75" y="2036763"/>
            <a:ext cx="12036425" cy="0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Line 176">
            <a:extLst>
              <a:ext uri="{FF2B5EF4-FFF2-40B4-BE49-F238E27FC236}">
                <a16:creationId xmlns:a16="http://schemas.microsoft.com/office/drawing/2014/main" id="{75FA3017-6170-40CD-8AE9-1260448DF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3201988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Line 177">
            <a:extLst>
              <a:ext uri="{FF2B5EF4-FFF2-40B4-BE49-F238E27FC236}">
                <a16:creationId xmlns:a16="http://schemas.microsoft.com/office/drawing/2014/main" id="{AC7307DE-9E4A-49C7-9C5E-6D1D3D839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4368800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Line 178">
            <a:extLst>
              <a:ext uri="{FF2B5EF4-FFF2-40B4-BE49-F238E27FC236}">
                <a16:creationId xmlns:a16="http://schemas.microsoft.com/office/drawing/2014/main" id="{58E57A50-A0FA-4240-960E-2148BBACA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5534025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Line 179">
            <a:extLst>
              <a:ext uri="{FF2B5EF4-FFF2-40B4-BE49-F238E27FC236}">
                <a16:creationId xmlns:a16="http://schemas.microsoft.com/office/drawing/2014/main" id="{8BCC0155-98AC-4683-9939-38F12910A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281113"/>
            <a:ext cx="0" cy="784225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Line 180">
            <a:extLst>
              <a:ext uri="{FF2B5EF4-FFF2-40B4-BE49-F238E27FC236}">
                <a16:creationId xmlns:a16="http://schemas.microsoft.com/office/drawing/2014/main" id="{5555FC6B-7D08-41E2-871C-34457FB71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2065338"/>
            <a:ext cx="0" cy="4645025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Line 181">
            <a:extLst>
              <a:ext uri="{FF2B5EF4-FFF2-40B4-BE49-F238E27FC236}">
                <a16:creationId xmlns:a16="http://schemas.microsoft.com/office/drawing/2014/main" id="{CC8F95E8-D45C-4EBA-B437-1B7B1C2C5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87225" y="1281113"/>
            <a:ext cx="0" cy="784225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Line 182">
            <a:extLst>
              <a:ext uri="{FF2B5EF4-FFF2-40B4-BE49-F238E27FC236}">
                <a16:creationId xmlns:a16="http://schemas.microsoft.com/office/drawing/2014/main" id="{BF662376-76CF-48D3-9133-96AB8F4E7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87225" y="2065338"/>
            <a:ext cx="0" cy="4645025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Line 183">
            <a:extLst>
              <a:ext uri="{FF2B5EF4-FFF2-40B4-BE49-F238E27FC236}">
                <a16:creationId xmlns:a16="http://schemas.microsoft.com/office/drawing/2014/main" id="{596F7703-F3BD-4D81-81DE-1B6F81B60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75" y="1309688"/>
            <a:ext cx="12036425" cy="0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5" name="Line 184">
            <a:extLst>
              <a:ext uri="{FF2B5EF4-FFF2-40B4-BE49-F238E27FC236}">
                <a16:creationId xmlns:a16="http://schemas.microsoft.com/office/drawing/2014/main" id="{F8F90C56-FFB3-4E23-9766-CBFC4DF1F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6700838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" name="Rectangle 185">
            <a:extLst>
              <a:ext uri="{FF2B5EF4-FFF2-40B4-BE49-F238E27FC236}">
                <a16:creationId xmlns:a16="http://schemas.microsoft.com/office/drawing/2014/main" id="{A3259CC7-C31F-4CF8-9680-C264EE185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1393825"/>
            <a:ext cx="12255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Isaac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8" name="Rectangle 186">
            <a:extLst>
              <a:ext uri="{FF2B5EF4-FFF2-40B4-BE49-F238E27FC236}">
                <a16:creationId xmlns:a16="http://schemas.microsoft.com/office/drawing/2014/main" id="{A55415B6-63E9-4BE6-804B-8A97235D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8" y="1393825"/>
            <a:ext cx="13779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9" name="Rectangle 187">
            <a:extLst>
              <a:ext uri="{FF2B5EF4-FFF2-40B4-BE49-F238E27FC236}">
                <a16:creationId xmlns:a16="http://schemas.microsoft.com/office/drawing/2014/main" id="{E6558E7D-3C28-4A0D-8EEF-D905D1F3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195513"/>
            <a:ext cx="58324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Birth By Divine Intervention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1" name="Rectangle 188">
            <a:extLst>
              <a:ext uri="{FF2B5EF4-FFF2-40B4-BE49-F238E27FC236}">
                <a16:creationId xmlns:a16="http://schemas.microsoft.com/office/drawing/2014/main" id="{EEE494DA-0819-4BCE-82B0-9332D2C50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2625725"/>
            <a:ext cx="5791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(18:10-11; 21:1-2)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2" name="Rectangle 189">
            <a:extLst>
              <a:ext uri="{FF2B5EF4-FFF2-40B4-BE49-F238E27FC236}">
                <a16:creationId xmlns:a16="http://schemas.microsoft.com/office/drawing/2014/main" id="{7658A1EB-5311-48C8-98F5-503708F14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2195513"/>
            <a:ext cx="57737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Birth By Divine Intervention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4" name="Rectangle 190">
            <a:extLst>
              <a:ext uri="{FF2B5EF4-FFF2-40B4-BE49-F238E27FC236}">
                <a16:creationId xmlns:a16="http://schemas.microsoft.com/office/drawing/2014/main" id="{554004A8-EA0F-4BAD-99DC-DE47C2225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2625725"/>
            <a:ext cx="5773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(Luke 1:34-35; Matt. 1:20-23)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5" name="Rectangle 191">
            <a:extLst>
              <a:ext uri="{FF2B5EF4-FFF2-40B4-BE49-F238E27FC236}">
                <a16:creationId xmlns:a16="http://schemas.microsoft.com/office/drawing/2014/main" id="{FDA5CCDF-CCF6-4221-89C6-752B28C22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3360738"/>
            <a:ext cx="58324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Sacrifice Offered By Father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7" name="Rectangle 192">
            <a:extLst>
              <a:ext uri="{FF2B5EF4-FFF2-40B4-BE49-F238E27FC236}">
                <a16:creationId xmlns:a16="http://schemas.microsoft.com/office/drawing/2014/main" id="{5B3BC7A8-FDB6-4BB5-924D-42846665D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3790950"/>
            <a:ext cx="58324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(22:2; Heb. 11:17)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8" name="Rectangle 193">
            <a:extLst>
              <a:ext uri="{FF2B5EF4-FFF2-40B4-BE49-F238E27FC236}">
                <a16:creationId xmlns:a16="http://schemas.microsoft.com/office/drawing/2014/main" id="{079E53B1-9F08-4628-876C-9ECA32F7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3360738"/>
            <a:ext cx="5792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Sacrifice Offered By Father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0" name="Rectangle 194">
            <a:extLst>
              <a:ext uri="{FF2B5EF4-FFF2-40B4-BE49-F238E27FC236}">
                <a16:creationId xmlns:a16="http://schemas.microsoft.com/office/drawing/2014/main" id="{B59D0BB8-0767-456F-B4B9-9A7B331B1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3790950"/>
            <a:ext cx="57737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(1 John 4:9-10; Rom. 8:32; John 3:16)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1" name="Rectangle 195">
            <a:extLst>
              <a:ext uri="{FF2B5EF4-FFF2-40B4-BE49-F238E27FC236}">
                <a16:creationId xmlns:a16="http://schemas.microsoft.com/office/drawing/2014/main" id="{8E469EB7-422F-48E5-810A-2335FA5C3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4527550"/>
            <a:ext cx="57911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Carried Wood for Own Sacrifice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3" name="Rectangle 196">
            <a:extLst>
              <a:ext uri="{FF2B5EF4-FFF2-40B4-BE49-F238E27FC236}">
                <a16:creationId xmlns:a16="http://schemas.microsoft.com/office/drawing/2014/main" id="{1D87B2D5-6280-49B4-AD06-9F7E19DD7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4957763"/>
            <a:ext cx="57911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(22:6</a:t>
            </a:r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7" name="Rectangle 199">
            <a:extLst>
              <a:ext uri="{FF2B5EF4-FFF2-40B4-BE49-F238E27FC236}">
                <a16:creationId xmlns:a16="http://schemas.microsoft.com/office/drawing/2014/main" id="{880854DD-3E54-431F-8BFD-36CB4F7B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4527550"/>
            <a:ext cx="57737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Carried Cross for Own Sacrifice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8" name="Rectangle 200">
            <a:extLst>
              <a:ext uri="{FF2B5EF4-FFF2-40B4-BE49-F238E27FC236}">
                <a16:creationId xmlns:a16="http://schemas.microsoft.com/office/drawing/2014/main" id="{7FEC0AC1-F435-40A1-BB2B-0C2161AED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4957763"/>
            <a:ext cx="5792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(John 19:16-18)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1" name="Rectangle 203">
            <a:extLst>
              <a:ext uri="{FF2B5EF4-FFF2-40B4-BE49-F238E27FC236}">
                <a16:creationId xmlns:a16="http://schemas.microsoft.com/office/drawing/2014/main" id="{047B0DFE-F270-4B29-93A6-2D458BE41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5692775"/>
            <a:ext cx="5791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Bound on Wood for Sacrifice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2" name="Rectangle 204">
            <a:extLst>
              <a:ext uri="{FF2B5EF4-FFF2-40B4-BE49-F238E27FC236}">
                <a16:creationId xmlns:a16="http://schemas.microsoft.com/office/drawing/2014/main" id="{C65A08CA-4E79-4F21-8AD3-29686F88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6122988"/>
            <a:ext cx="57689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(22:9)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3" name="Rectangle 205">
            <a:extLst>
              <a:ext uri="{FF2B5EF4-FFF2-40B4-BE49-F238E27FC236}">
                <a16:creationId xmlns:a16="http://schemas.microsoft.com/office/drawing/2014/main" id="{45B763AA-5588-4104-AC8F-F9AE53336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5700713"/>
            <a:ext cx="57737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Nailed to Wood for Sacrifice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4" name="Rectangle 206">
            <a:extLst>
              <a:ext uri="{FF2B5EF4-FFF2-40B4-BE49-F238E27FC236}">
                <a16:creationId xmlns:a16="http://schemas.microsoft.com/office/drawing/2014/main" id="{778E7EB5-0A09-428A-A528-FBDA71121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6111875"/>
            <a:ext cx="5786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de-DE" altLang="en-US" sz="2800" b="1">
                <a:solidFill>
                  <a:srgbClr val="C22C37"/>
                </a:solidFill>
                <a:latin typeface="Calibri" panose="020F0502020204030204" pitchFamily="34" charset="0"/>
              </a:rPr>
              <a:t>Mark 15:25; Acts 5:30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" grpId="0"/>
      <p:bldP spid="1181" grpId="0"/>
      <p:bldP spid="1182" grpId="0"/>
      <p:bldP spid="1184" grpId="0"/>
      <p:bldP spid="1185" grpId="0"/>
      <p:bldP spid="1187" grpId="0"/>
      <p:bldP spid="1188" grpId="0"/>
      <p:bldP spid="1190" grpId="0"/>
      <p:bldP spid="1191" grpId="0"/>
      <p:bldP spid="1193" grpId="0"/>
      <p:bldP spid="1197" grpId="0"/>
      <p:bldP spid="1198" grpId="0"/>
      <p:bldP spid="1201" grpId="0"/>
      <p:bldP spid="1202" grpId="0"/>
      <p:bldP spid="1203" grpId="0"/>
      <p:bldP spid="12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AutoShape 141">
            <a:extLst>
              <a:ext uri="{FF2B5EF4-FFF2-40B4-BE49-F238E27FC236}">
                <a16:creationId xmlns:a16="http://schemas.microsoft.com/office/drawing/2014/main" id="{0B38C354-3EDE-4954-A049-BFDD72650D0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2550" y="1254125"/>
            <a:ext cx="12060238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4" name="Rectangle 143">
            <a:extLst>
              <a:ext uri="{FF2B5EF4-FFF2-40B4-BE49-F238E27FC236}">
                <a16:creationId xmlns:a16="http://schemas.microsoft.com/office/drawing/2014/main" id="{19F472B5-057A-4021-8FBD-369E0C108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1301750"/>
            <a:ext cx="5991225" cy="7270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7" name="Rectangle 146">
            <a:extLst>
              <a:ext uri="{FF2B5EF4-FFF2-40B4-BE49-F238E27FC236}">
                <a16:creationId xmlns:a16="http://schemas.microsoft.com/office/drawing/2014/main" id="{2712F293-9E29-4959-B34F-5D9959F13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1301750"/>
            <a:ext cx="5992813" cy="7270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0" name="Rectangle 149">
            <a:extLst>
              <a:ext uri="{FF2B5EF4-FFF2-40B4-BE49-F238E27FC236}">
                <a16:creationId xmlns:a16="http://schemas.microsoft.com/office/drawing/2014/main" id="{9711DCB0-6CC9-4ABA-8788-1C8AC2B05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2028825"/>
            <a:ext cx="5991225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Rectangle 152">
            <a:extLst>
              <a:ext uri="{FF2B5EF4-FFF2-40B4-BE49-F238E27FC236}">
                <a16:creationId xmlns:a16="http://schemas.microsoft.com/office/drawing/2014/main" id="{93EF0F64-892A-4D6B-A70E-A27BFB3E6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2028825"/>
            <a:ext cx="5992813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" name="Rectangle 155">
            <a:extLst>
              <a:ext uri="{FF2B5EF4-FFF2-40B4-BE49-F238E27FC236}">
                <a16:creationId xmlns:a16="http://schemas.microsoft.com/office/drawing/2014/main" id="{DEFB6A1F-A78A-433D-BA3B-635B0B01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3195638"/>
            <a:ext cx="5991225" cy="1168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9" name="Rectangle 158">
            <a:extLst>
              <a:ext uri="{FF2B5EF4-FFF2-40B4-BE49-F238E27FC236}">
                <a16:creationId xmlns:a16="http://schemas.microsoft.com/office/drawing/2014/main" id="{6C7EDDEE-E009-4316-84E4-201EB3055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195638"/>
            <a:ext cx="5992813" cy="1168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Rectangle 161">
            <a:extLst>
              <a:ext uri="{FF2B5EF4-FFF2-40B4-BE49-F238E27FC236}">
                <a16:creationId xmlns:a16="http://schemas.microsoft.com/office/drawing/2014/main" id="{8A647CE8-0452-492C-8C4E-70EB231E1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364038"/>
            <a:ext cx="5991225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5" name="Rectangle 164">
            <a:extLst>
              <a:ext uri="{FF2B5EF4-FFF2-40B4-BE49-F238E27FC236}">
                <a16:creationId xmlns:a16="http://schemas.microsoft.com/office/drawing/2014/main" id="{E239DD22-F271-436A-AFB3-392A69B3C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4364038"/>
            <a:ext cx="5992813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Rectangle 167">
            <a:extLst>
              <a:ext uri="{FF2B5EF4-FFF2-40B4-BE49-F238E27FC236}">
                <a16:creationId xmlns:a16="http://schemas.microsoft.com/office/drawing/2014/main" id="{F845DB96-F745-48F6-BDEA-1AD264A0E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5530850"/>
            <a:ext cx="5991225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9" name="Rectangle 170">
            <a:extLst>
              <a:ext uri="{FF2B5EF4-FFF2-40B4-BE49-F238E27FC236}">
                <a16:creationId xmlns:a16="http://schemas.microsoft.com/office/drawing/2014/main" id="{23B1D39C-87D0-4FE4-A2C2-603EF432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5530850"/>
            <a:ext cx="5992813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Line 173">
            <a:extLst>
              <a:ext uri="{FF2B5EF4-FFF2-40B4-BE49-F238E27FC236}">
                <a16:creationId xmlns:a16="http://schemas.microsoft.com/office/drawing/2014/main" id="{5B79FE2A-48D0-4FC8-811B-502EB5465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1281113"/>
            <a:ext cx="0" cy="784225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2" name="Line 174">
            <a:extLst>
              <a:ext uri="{FF2B5EF4-FFF2-40B4-BE49-F238E27FC236}">
                <a16:creationId xmlns:a16="http://schemas.microsoft.com/office/drawing/2014/main" id="{ACC8A546-6A7D-4FCF-BD16-831696816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2065338"/>
            <a:ext cx="0" cy="4645025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Line 175">
            <a:extLst>
              <a:ext uri="{FF2B5EF4-FFF2-40B4-BE49-F238E27FC236}">
                <a16:creationId xmlns:a16="http://schemas.microsoft.com/office/drawing/2014/main" id="{D88AD4C7-4989-4F0C-957F-D31C12C77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75" y="2036763"/>
            <a:ext cx="12036425" cy="0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Line 176">
            <a:extLst>
              <a:ext uri="{FF2B5EF4-FFF2-40B4-BE49-F238E27FC236}">
                <a16:creationId xmlns:a16="http://schemas.microsoft.com/office/drawing/2014/main" id="{75FA3017-6170-40CD-8AE9-1260448DF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3201988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Line 177">
            <a:extLst>
              <a:ext uri="{FF2B5EF4-FFF2-40B4-BE49-F238E27FC236}">
                <a16:creationId xmlns:a16="http://schemas.microsoft.com/office/drawing/2014/main" id="{AC7307DE-9E4A-49C7-9C5E-6D1D3D839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4368800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Line 178">
            <a:extLst>
              <a:ext uri="{FF2B5EF4-FFF2-40B4-BE49-F238E27FC236}">
                <a16:creationId xmlns:a16="http://schemas.microsoft.com/office/drawing/2014/main" id="{58E57A50-A0FA-4240-960E-2148BBACA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5534025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Line 179">
            <a:extLst>
              <a:ext uri="{FF2B5EF4-FFF2-40B4-BE49-F238E27FC236}">
                <a16:creationId xmlns:a16="http://schemas.microsoft.com/office/drawing/2014/main" id="{8BCC0155-98AC-4683-9939-38F12910A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281113"/>
            <a:ext cx="0" cy="784225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Line 180">
            <a:extLst>
              <a:ext uri="{FF2B5EF4-FFF2-40B4-BE49-F238E27FC236}">
                <a16:creationId xmlns:a16="http://schemas.microsoft.com/office/drawing/2014/main" id="{5555FC6B-7D08-41E2-871C-34457FB71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2065338"/>
            <a:ext cx="0" cy="4645025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Line 181">
            <a:extLst>
              <a:ext uri="{FF2B5EF4-FFF2-40B4-BE49-F238E27FC236}">
                <a16:creationId xmlns:a16="http://schemas.microsoft.com/office/drawing/2014/main" id="{CC8F95E8-D45C-4EBA-B437-1B7B1C2C5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87225" y="1281113"/>
            <a:ext cx="0" cy="784225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Line 182">
            <a:extLst>
              <a:ext uri="{FF2B5EF4-FFF2-40B4-BE49-F238E27FC236}">
                <a16:creationId xmlns:a16="http://schemas.microsoft.com/office/drawing/2014/main" id="{BF662376-76CF-48D3-9133-96AB8F4E7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87225" y="2065338"/>
            <a:ext cx="0" cy="4645025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Line 183">
            <a:extLst>
              <a:ext uri="{FF2B5EF4-FFF2-40B4-BE49-F238E27FC236}">
                <a16:creationId xmlns:a16="http://schemas.microsoft.com/office/drawing/2014/main" id="{596F7703-F3BD-4D81-81DE-1B6F81B60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75" y="1309688"/>
            <a:ext cx="12036425" cy="0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5" name="Line 184">
            <a:extLst>
              <a:ext uri="{FF2B5EF4-FFF2-40B4-BE49-F238E27FC236}">
                <a16:creationId xmlns:a16="http://schemas.microsoft.com/office/drawing/2014/main" id="{F8F90C56-FFB3-4E23-9766-CBFC4DF1F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6700838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" name="Rectangle 185">
            <a:extLst>
              <a:ext uri="{FF2B5EF4-FFF2-40B4-BE49-F238E27FC236}">
                <a16:creationId xmlns:a16="http://schemas.microsoft.com/office/drawing/2014/main" id="{A3259CC7-C31F-4CF8-9680-C264EE185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1393825"/>
            <a:ext cx="12255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Isaac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8" name="Rectangle 186">
            <a:extLst>
              <a:ext uri="{FF2B5EF4-FFF2-40B4-BE49-F238E27FC236}">
                <a16:creationId xmlns:a16="http://schemas.microsoft.com/office/drawing/2014/main" id="{A55415B6-63E9-4BE6-804B-8A97235D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8" y="1393825"/>
            <a:ext cx="13779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9" name="Rectangle 187">
            <a:extLst>
              <a:ext uri="{FF2B5EF4-FFF2-40B4-BE49-F238E27FC236}">
                <a16:creationId xmlns:a16="http://schemas.microsoft.com/office/drawing/2014/main" id="{E6558E7D-3C28-4A0D-8EEF-D905D1F3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195513"/>
            <a:ext cx="58785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700" b="1" dirty="0">
                <a:solidFill>
                  <a:srgbClr val="7E1D24"/>
                </a:solidFill>
                <a:latin typeface="Calibri" panose="020F0502020204030204" pitchFamily="34" charset="0"/>
              </a:rPr>
              <a:t>Submitted Willingly to Father &amp; Obeyed </a:t>
            </a:r>
            <a:endParaRPr kumimoji="0" lang="en-US" altLang="en-US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81" name="Rectangle 188">
            <a:extLst>
              <a:ext uri="{FF2B5EF4-FFF2-40B4-BE49-F238E27FC236}">
                <a16:creationId xmlns:a16="http://schemas.microsoft.com/office/drawing/2014/main" id="{EEE494DA-0819-4BCE-82B0-9332D2C50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2625725"/>
            <a:ext cx="5791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(22:6-9)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2" name="Rectangle 189">
            <a:extLst>
              <a:ext uri="{FF2B5EF4-FFF2-40B4-BE49-F238E27FC236}">
                <a16:creationId xmlns:a16="http://schemas.microsoft.com/office/drawing/2014/main" id="{7658A1EB-5311-48C8-98F5-503708F14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2195513"/>
            <a:ext cx="59213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700" b="1" dirty="0">
                <a:solidFill>
                  <a:srgbClr val="7E1D24"/>
                </a:solidFill>
                <a:latin typeface="Calibri" panose="020F0502020204030204" pitchFamily="34" charset="0"/>
              </a:rPr>
              <a:t>Submitted Willingly to Father &amp; Obeyed </a:t>
            </a:r>
            <a:endParaRPr lang="en-US" altLang="en-US" sz="2700" dirty="0"/>
          </a:p>
        </p:txBody>
      </p:sp>
      <p:sp>
        <p:nvSpPr>
          <p:cNvPr id="1184" name="Rectangle 190">
            <a:extLst>
              <a:ext uri="{FF2B5EF4-FFF2-40B4-BE49-F238E27FC236}">
                <a16:creationId xmlns:a16="http://schemas.microsoft.com/office/drawing/2014/main" id="{554004A8-EA0F-4BAD-99DC-DE47C2225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2625725"/>
            <a:ext cx="5773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</a:t>
            </a:r>
            <a:r>
              <a:rPr lang="nl-NL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Matt. 26:39; Phil. 2:8; Heb. 5:7-8</a:t>
            </a:r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5" name="Rectangle 191">
            <a:extLst>
              <a:ext uri="{FF2B5EF4-FFF2-40B4-BE49-F238E27FC236}">
                <a16:creationId xmlns:a16="http://schemas.microsoft.com/office/drawing/2014/main" id="{FDA5CCDF-CCF6-4221-89C6-752B28C22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3360738"/>
            <a:ext cx="58324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God Provided Lamb for Sacrifice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7" name="Rectangle 192">
            <a:extLst>
              <a:ext uri="{FF2B5EF4-FFF2-40B4-BE49-F238E27FC236}">
                <a16:creationId xmlns:a16="http://schemas.microsoft.com/office/drawing/2014/main" id="{5B3BC7A8-FDB6-4BB5-924D-42846665D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3790950"/>
            <a:ext cx="58324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(22:8)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8" name="Rectangle 193">
            <a:extLst>
              <a:ext uri="{FF2B5EF4-FFF2-40B4-BE49-F238E27FC236}">
                <a16:creationId xmlns:a16="http://schemas.microsoft.com/office/drawing/2014/main" id="{079E53B1-9F08-4628-876C-9ECA32F7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3360738"/>
            <a:ext cx="5792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God Provided Lamb for Sacrifice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0" name="Rectangle 194">
            <a:extLst>
              <a:ext uri="{FF2B5EF4-FFF2-40B4-BE49-F238E27FC236}">
                <a16:creationId xmlns:a16="http://schemas.microsoft.com/office/drawing/2014/main" id="{B59D0BB8-0767-456F-B4B9-9A7B331B1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3790950"/>
            <a:ext cx="59086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(Jn. 1:29; Isa. 53:7; Rev. 5:6; 1 Pet. 1:19)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1" name="Rectangle 195">
            <a:extLst>
              <a:ext uri="{FF2B5EF4-FFF2-40B4-BE49-F238E27FC236}">
                <a16:creationId xmlns:a16="http://schemas.microsoft.com/office/drawing/2014/main" id="{8E469EB7-422F-48E5-810A-2335FA5C3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4527550"/>
            <a:ext cx="589121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700" b="1" dirty="0">
                <a:solidFill>
                  <a:srgbClr val="7E1D24"/>
                </a:solidFill>
                <a:latin typeface="Calibri" panose="020F0502020204030204" pitchFamily="34" charset="0"/>
              </a:rPr>
              <a:t>God Provided a Substitutionary Sacrifice </a:t>
            </a:r>
            <a:endParaRPr kumimoji="0" lang="en-US" altLang="en-US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93" name="Rectangle 196">
            <a:extLst>
              <a:ext uri="{FF2B5EF4-FFF2-40B4-BE49-F238E27FC236}">
                <a16:creationId xmlns:a16="http://schemas.microsoft.com/office/drawing/2014/main" id="{1D87B2D5-6280-49B4-AD06-9F7E19DD7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4957763"/>
            <a:ext cx="57911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(22:12-13)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7" name="Rectangle 199">
            <a:extLst>
              <a:ext uri="{FF2B5EF4-FFF2-40B4-BE49-F238E27FC236}">
                <a16:creationId xmlns:a16="http://schemas.microsoft.com/office/drawing/2014/main" id="{880854DD-3E54-431F-8BFD-36CB4F7B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4527550"/>
            <a:ext cx="58769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700" b="1" dirty="0">
                <a:solidFill>
                  <a:srgbClr val="7E1D24"/>
                </a:solidFill>
                <a:latin typeface="Calibri" panose="020F0502020204030204" pitchFamily="34" charset="0"/>
              </a:rPr>
              <a:t>God Provided a Substitutionary Sacrifice </a:t>
            </a:r>
            <a:endParaRPr lang="en-US" altLang="en-US" sz="2700" dirty="0"/>
          </a:p>
        </p:txBody>
      </p:sp>
      <p:sp>
        <p:nvSpPr>
          <p:cNvPr id="1198" name="Rectangle 200">
            <a:extLst>
              <a:ext uri="{FF2B5EF4-FFF2-40B4-BE49-F238E27FC236}">
                <a16:creationId xmlns:a16="http://schemas.microsoft.com/office/drawing/2014/main" id="{7FEC0AC1-F435-40A1-BB2B-0C2161AED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4957763"/>
            <a:ext cx="5792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(Isa. 53:6, 8; 1 Pet. 3:18; Rom. 5:8)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1" name="Rectangle 203">
            <a:extLst>
              <a:ext uri="{FF2B5EF4-FFF2-40B4-BE49-F238E27FC236}">
                <a16:creationId xmlns:a16="http://schemas.microsoft.com/office/drawing/2014/main" id="{047B0DFE-F270-4B29-93A6-2D458BE41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5692775"/>
            <a:ext cx="57911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On Mountain in Moriah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2" name="Rectangle 204">
            <a:extLst>
              <a:ext uri="{FF2B5EF4-FFF2-40B4-BE49-F238E27FC236}">
                <a16:creationId xmlns:a16="http://schemas.microsoft.com/office/drawing/2014/main" id="{C65A08CA-4E79-4F21-8AD3-29686F88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6122988"/>
            <a:ext cx="57689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(22:2)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3" name="Rectangle 205">
            <a:extLst>
              <a:ext uri="{FF2B5EF4-FFF2-40B4-BE49-F238E27FC236}">
                <a16:creationId xmlns:a16="http://schemas.microsoft.com/office/drawing/2014/main" id="{45B763AA-5588-4104-AC8F-F9AE53336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5700713"/>
            <a:ext cx="57737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In Jerusalem, Perhaps Same Mountain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4" name="Rectangle 206">
            <a:extLst>
              <a:ext uri="{FF2B5EF4-FFF2-40B4-BE49-F238E27FC236}">
                <a16:creationId xmlns:a16="http://schemas.microsoft.com/office/drawing/2014/main" id="{778E7EB5-0A09-428A-A528-FBDA71121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6111875"/>
            <a:ext cx="5786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2 Chron. 3:1; John 19:17; Matt. 16:21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" grpId="0"/>
      <p:bldP spid="1181" grpId="0"/>
      <p:bldP spid="1182" grpId="0"/>
      <p:bldP spid="1184" grpId="0"/>
      <p:bldP spid="1185" grpId="0"/>
      <p:bldP spid="1187" grpId="0"/>
      <p:bldP spid="1188" grpId="0"/>
      <p:bldP spid="1190" grpId="0"/>
      <p:bldP spid="1191" grpId="0"/>
      <p:bldP spid="1193" grpId="0"/>
      <p:bldP spid="1197" grpId="0"/>
      <p:bldP spid="1198" grpId="0"/>
      <p:bldP spid="1201" grpId="0"/>
      <p:bldP spid="1202" grpId="0"/>
      <p:bldP spid="1203" grpId="0"/>
      <p:bldP spid="12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Rectangle 143">
            <a:extLst>
              <a:ext uri="{FF2B5EF4-FFF2-40B4-BE49-F238E27FC236}">
                <a16:creationId xmlns:a16="http://schemas.microsoft.com/office/drawing/2014/main" id="{19F472B5-057A-4021-8FBD-369E0C108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1301750"/>
            <a:ext cx="5991225" cy="7270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7" name="Rectangle 146">
            <a:extLst>
              <a:ext uri="{FF2B5EF4-FFF2-40B4-BE49-F238E27FC236}">
                <a16:creationId xmlns:a16="http://schemas.microsoft.com/office/drawing/2014/main" id="{2712F293-9E29-4959-B34F-5D9959F13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1301750"/>
            <a:ext cx="5992813" cy="7270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0" name="Rectangle 149">
            <a:extLst>
              <a:ext uri="{FF2B5EF4-FFF2-40B4-BE49-F238E27FC236}">
                <a16:creationId xmlns:a16="http://schemas.microsoft.com/office/drawing/2014/main" id="{9711DCB0-6CC9-4ABA-8788-1C8AC2B05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2028825"/>
            <a:ext cx="5991225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Rectangle 152">
            <a:extLst>
              <a:ext uri="{FF2B5EF4-FFF2-40B4-BE49-F238E27FC236}">
                <a16:creationId xmlns:a16="http://schemas.microsoft.com/office/drawing/2014/main" id="{93EF0F64-892A-4D6B-A70E-A27BFB3E6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2028825"/>
            <a:ext cx="5992813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" name="Rectangle 155">
            <a:extLst>
              <a:ext uri="{FF2B5EF4-FFF2-40B4-BE49-F238E27FC236}">
                <a16:creationId xmlns:a16="http://schemas.microsoft.com/office/drawing/2014/main" id="{DEFB6A1F-A78A-433D-BA3B-635B0B01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3195638"/>
            <a:ext cx="5991225" cy="1168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9" name="Rectangle 158">
            <a:extLst>
              <a:ext uri="{FF2B5EF4-FFF2-40B4-BE49-F238E27FC236}">
                <a16:creationId xmlns:a16="http://schemas.microsoft.com/office/drawing/2014/main" id="{6C7EDDEE-E009-4316-84E4-201EB3055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195638"/>
            <a:ext cx="5992813" cy="1168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Rectangle 161">
            <a:extLst>
              <a:ext uri="{FF2B5EF4-FFF2-40B4-BE49-F238E27FC236}">
                <a16:creationId xmlns:a16="http://schemas.microsoft.com/office/drawing/2014/main" id="{8A647CE8-0452-492C-8C4E-70EB231E1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364038"/>
            <a:ext cx="5991225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5" name="Rectangle 164">
            <a:extLst>
              <a:ext uri="{FF2B5EF4-FFF2-40B4-BE49-F238E27FC236}">
                <a16:creationId xmlns:a16="http://schemas.microsoft.com/office/drawing/2014/main" id="{E239DD22-F271-436A-AFB3-392A69B3C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4364038"/>
            <a:ext cx="5992813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Line 173">
            <a:extLst>
              <a:ext uri="{FF2B5EF4-FFF2-40B4-BE49-F238E27FC236}">
                <a16:creationId xmlns:a16="http://schemas.microsoft.com/office/drawing/2014/main" id="{5B79FE2A-48D0-4FC8-811B-502EB5465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1281113"/>
            <a:ext cx="0" cy="784225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2" name="Line 174">
            <a:extLst>
              <a:ext uri="{FF2B5EF4-FFF2-40B4-BE49-F238E27FC236}">
                <a16:creationId xmlns:a16="http://schemas.microsoft.com/office/drawing/2014/main" id="{ACC8A546-6A7D-4FCF-BD16-831696816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2065338"/>
            <a:ext cx="0" cy="3465513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Line 175">
            <a:extLst>
              <a:ext uri="{FF2B5EF4-FFF2-40B4-BE49-F238E27FC236}">
                <a16:creationId xmlns:a16="http://schemas.microsoft.com/office/drawing/2014/main" id="{D88AD4C7-4989-4F0C-957F-D31C12C77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75" y="2036763"/>
            <a:ext cx="12036425" cy="0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Line 176">
            <a:extLst>
              <a:ext uri="{FF2B5EF4-FFF2-40B4-BE49-F238E27FC236}">
                <a16:creationId xmlns:a16="http://schemas.microsoft.com/office/drawing/2014/main" id="{75FA3017-6170-40CD-8AE9-1260448DF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3201988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Line 177">
            <a:extLst>
              <a:ext uri="{FF2B5EF4-FFF2-40B4-BE49-F238E27FC236}">
                <a16:creationId xmlns:a16="http://schemas.microsoft.com/office/drawing/2014/main" id="{AC7307DE-9E4A-49C7-9C5E-6D1D3D839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4368800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Line 178">
            <a:extLst>
              <a:ext uri="{FF2B5EF4-FFF2-40B4-BE49-F238E27FC236}">
                <a16:creationId xmlns:a16="http://schemas.microsoft.com/office/drawing/2014/main" id="{58E57A50-A0FA-4240-960E-2148BBACA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5534025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Line 179">
            <a:extLst>
              <a:ext uri="{FF2B5EF4-FFF2-40B4-BE49-F238E27FC236}">
                <a16:creationId xmlns:a16="http://schemas.microsoft.com/office/drawing/2014/main" id="{8BCC0155-98AC-4683-9939-38F12910A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281113"/>
            <a:ext cx="0" cy="784225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Line 180">
            <a:extLst>
              <a:ext uri="{FF2B5EF4-FFF2-40B4-BE49-F238E27FC236}">
                <a16:creationId xmlns:a16="http://schemas.microsoft.com/office/drawing/2014/main" id="{5555FC6B-7D08-41E2-871C-34457FB71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2065338"/>
            <a:ext cx="0" cy="3465513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Line 181">
            <a:extLst>
              <a:ext uri="{FF2B5EF4-FFF2-40B4-BE49-F238E27FC236}">
                <a16:creationId xmlns:a16="http://schemas.microsoft.com/office/drawing/2014/main" id="{CC8F95E8-D45C-4EBA-B437-1B7B1C2C5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87225" y="1281113"/>
            <a:ext cx="0" cy="784225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Line 182">
            <a:extLst>
              <a:ext uri="{FF2B5EF4-FFF2-40B4-BE49-F238E27FC236}">
                <a16:creationId xmlns:a16="http://schemas.microsoft.com/office/drawing/2014/main" id="{BF662376-76CF-48D3-9133-96AB8F4E7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87225" y="2065338"/>
            <a:ext cx="0" cy="3465513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Line 183">
            <a:extLst>
              <a:ext uri="{FF2B5EF4-FFF2-40B4-BE49-F238E27FC236}">
                <a16:creationId xmlns:a16="http://schemas.microsoft.com/office/drawing/2014/main" id="{596F7703-F3BD-4D81-81DE-1B6F81B60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75" y="1309688"/>
            <a:ext cx="12036425" cy="0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" name="Rectangle 185">
            <a:extLst>
              <a:ext uri="{FF2B5EF4-FFF2-40B4-BE49-F238E27FC236}">
                <a16:creationId xmlns:a16="http://schemas.microsoft.com/office/drawing/2014/main" id="{A3259CC7-C31F-4CF8-9680-C264EE185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1393825"/>
            <a:ext cx="12255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Isaac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8" name="Rectangle 186">
            <a:extLst>
              <a:ext uri="{FF2B5EF4-FFF2-40B4-BE49-F238E27FC236}">
                <a16:creationId xmlns:a16="http://schemas.microsoft.com/office/drawing/2014/main" id="{A55415B6-63E9-4BE6-804B-8A97235D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8" y="1393825"/>
            <a:ext cx="13779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9" name="Rectangle 187">
            <a:extLst>
              <a:ext uri="{FF2B5EF4-FFF2-40B4-BE49-F238E27FC236}">
                <a16:creationId xmlns:a16="http://schemas.microsoft.com/office/drawing/2014/main" id="{E6558E7D-3C28-4A0D-8EEF-D905D1F3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195513"/>
            <a:ext cx="58785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Potentially Dead to Father for 3 Days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81" name="Rectangle 188">
            <a:extLst>
              <a:ext uri="{FF2B5EF4-FFF2-40B4-BE49-F238E27FC236}">
                <a16:creationId xmlns:a16="http://schemas.microsoft.com/office/drawing/2014/main" id="{EEE494DA-0819-4BCE-82B0-9332D2C50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2625725"/>
            <a:ext cx="5791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(22:4)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2" name="Rectangle 189">
            <a:extLst>
              <a:ext uri="{FF2B5EF4-FFF2-40B4-BE49-F238E27FC236}">
                <a16:creationId xmlns:a16="http://schemas.microsoft.com/office/drawing/2014/main" id="{7658A1EB-5311-48C8-98F5-503708F14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2195513"/>
            <a:ext cx="59213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Dead for 3 Days </a:t>
            </a:r>
            <a:endParaRPr lang="en-US" altLang="en-US" sz="2800" dirty="0"/>
          </a:p>
        </p:txBody>
      </p:sp>
      <p:sp>
        <p:nvSpPr>
          <p:cNvPr id="1184" name="Rectangle 190">
            <a:extLst>
              <a:ext uri="{FF2B5EF4-FFF2-40B4-BE49-F238E27FC236}">
                <a16:creationId xmlns:a16="http://schemas.microsoft.com/office/drawing/2014/main" id="{554004A8-EA0F-4BAD-99DC-DE47C2225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2625725"/>
            <a:ext cx="57737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</a:t>
            </a:r>
            <a:r>
              <a:rPr lang="nb-NO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1 Cor. 15:3-4; Luke 9:22; 24:7, 21, 46</a:t>
            </a:r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5" name="Rectangle 191">
            <a:extLst>
              <a:ext uri="{FF2B5EF4-FFF2-40B4-BE49-F238E27FC236}">
                <a16:creationId xmlns:a16="http://schemas.microsoft.com/office/drawing/2014/main" id="{FDA5CCDF-CCF6-4221-89C6-752B28C22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3360738"/>
            <a:ext cx="58785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700" b="1" dirty="0">
                <a:solidFill>
                  <a:srgbClr val="7E1D24"/>
                </a:solidFill>
                <a:latin typeface="Calibri" panose="020F0502020204030204" pitchFamily="34" charset="0"/>
              </a:rPr>
              <a:t>Raised from Altar By Divine Intervention </a:t>
            </a:r>
            <a:endParaRPr kumimoji="0" lang="en-US" altLang="en-US" sz="2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87" name="Rectangle 192">
            <a:extLst>
              <a:ext uri="{FF2B5EF4-FFF2-40B4-BE49-F238E27FC236}">
                <a16:creationId xmlns:a16="http://schemas.microsoft.com/office/drawing/2014/main" id="{5B3BC7A8-FDB6-4BB5-924D-42846665D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3790950"/>
            <a:ext cx="58324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(22:8; Heb. </a:t>
            </a:r>
            <a:r>
              <a:rPr lang="en-US" altLang="en-US" sz="2800" b="1">
                <a:solidFill>
                  <a:srgbClr val="C22C37"/>
                </a:solidFill>
                <a:latin typeface="Calibri" panose="020F0502020204030204" pitchFamily="34" charset="0"/>
              </a:rPr>
              <a:t>11:17-19)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8" name="Rectangle 193">
            <a:extLst>
              <a:ext uri="{FF2B5EF4-FFF2-40B4-BE49-F238E27FC236}">
                <a16:creationId xmlns:a16="http://schemas.microsoft.com/office/drawing/2014/main" id="{079E53B1-9F08-4628-876C-9ECA32F7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3360738"/>
            <a:ext cx="5792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Raised from the Tomb By Divine Power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0" name="Rectangle 194">
            <a:extLst>
              <a:ext uri="{FF2B5EF4-FFF2-40B4-BE49-F238E27FC236}">
                <a16:creationId xmlns:a16="http://schemas.microsoft.com/office/drawing/2014/main" id="{B59D0BB8-0767-456F-B4B9-9A7B331B1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3790950"/>
            <a:ext cx="59086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</a:t>
            </a:r>
            <a:r>
              <a:rPr lang="nn-NO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Rom. 6:4; Acts 2:24, 32; 10:40; 13:30</a:t>
            </a:r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1" name="Rectangle 195">
            <a:extLst>
              <a:ext uri="{FF2B5EF4-FFF2-40B4-BE49-F238E27FC236}">
                <a16:creationId xmlns:a16="http://schemas.microsoft.com/office/drawing/2014/main" id="{8E469EB7-422F-48E5-810A-2335FA5C3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4527550"/>
            <a:ext cx="58912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The Lord Provided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93" name="Rectangle 196">
            <a:extLst>
              <a:ext uri="{FF2B5EF4-FFF2-40B4-BE49-F238E27FC236}">
                <a16:creationId xmlns:a16="http://schemas.microsoft.com/office/drawing/2014/main" id="{1D87B2D5-6280-49B4-AD06-9F7E19DD7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4957763"/>
            <a:ext cx="57911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(22:12-14)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7" name="Rectangle 199">
            <a:extLst>
              <a:ext uri="{FF2B5EF4-FFF2-40B4-BE49-F238E27FC236}">
                <a16:creationId xmlns:a16="http://schemas.microsoft.com/office/drawing/2014/main" id="{880854DD-3E54-431F-8BFD-36CB4F7B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4527550"/>
            <a:ext cx="58769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7E1D24"/>
                </a:solidFill>
                <a:latin typeface="Calibri" panose="020F0502020204030204" pitchFamily="34" charset="0"/>
              </a:rPr>
              <a:t>The Lord Provided </a:t>
            </a:r>
            <a:endParaRPr lang="en-US" altLang="en-US" sz="2800" dirty="0"/>
          </a:p>
        </p:txBody>
      </p:sp>
      <p:sp>
        <p:nvSpPr>
          <p:cNvPr id="1198" name="Rectangle 200">
            <a:extLst>
              <a:ext uri="{FF2B5EF4-FFF2-40B4-BE49-F238E27FC236}">
                <a16:creationId xmlns:a16="http://schemas.microsoft.com/office/drawing/2014/main" id="{7FEC0AC1-F435-40A1-BB2B-0C2161AED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4957763"/>
            <a:ext cx="5792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(Rom. 8:32; 3:23-26)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" grpId="0"/>
      <p:bldP spid="1181" grpId="0"/>
      <p:bldP spid="1182" grpId="0"/>
      <p:bldP spid="1184" grpId="0"/>
      <p:bldP spid="1185" grpId="0"/>
      <p:bldP spid="1187" grpId="0"/>
      <p:bldP spid="1188" grpId="0"/>
      <p:bldP spid="1190" grpId="0"/>
      <p:bldP spid="1191" grpId="0"/>
      <p:bldP spid="1193" grpId="0"/>
      <p:bldP spid="1197" grpId="0"/>
      <p:bldP spid="1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A7CE-6D29-46CD-9D33-9CD9984C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7" y="1248194"/>
            <a:ext cx="11974397" cy="810883"/>
          </a:xfrm>
        </p:spPr>
        <p:txBody>
          <a:bodyPr/>
          <a:lstStyle/>
          <a:p>
            <a:r>
              <a:rPr lang="en-US" dirty="0">
                <a:effectLst>
                  <a:outerShdw blurRad="25400" dist="12700" dir="2700000" algn="ctr" rotWithShape="0">
                    <a:schemeClr val="tx1"/>
                  </a:outerShdw>
                </a:effectLst>
              </a:rPr>
              <a:t>Application to Us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5583-F05D-433D-AAB8-689E6D655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0" y="2147977"/>
            <a:ext cx="11855570" cy="4709739"/>
          </a:xfrm>
        </p:spPr>
        <p:txBody>
          <a:bodyPr>
            <a:normAutofit/>
          </a:bodyPr>
          <a:lstStyle/>
          <a:p>
            <a:r>
              <a:rPr lang="en-US" sz="3000" dirty="0"/>
              <a:t>We stand amazed at the faith of a father in God!  </a:t>
            </a:r>
            <a:br>
              <a:rPr lang="en-US" sz="3000" dirty="0"/>
            </a:br>
            <a:r>
              <a:rPr lang="en-US" sz="3000" dirty="0"/>
              <a:t>May we have that faith!</a:t>
            </a:r>
          </a:p>
          <a:p>
            <a:r>
              <a:rPr lang="en-US" sz="3000" dirty="0"/>
              <a:t>We stand amazed at the love of our Father!  </a:t>
            </a:r>
            <a:br>
              <a:rPr lang="en-US" sz="3000" dirty="0"/>
            </a:br>
            <a:r>
              <a:rPr lang="en-US" sz="3000" dirty="0"/>
              <a:t>May we have that love for Him!</a:t>
            </a:r>
          </a:p>
          <a:p>
            <a:r>
              <a:rPr lang="en-US" sz="3000" dirty="0"/>
              <a:t>We stand amazed at the willing sacrifice of the precious Lamb of God!  </a:t>
            </a:r>
            <a:br>
              <a:rPr lang="en-US" sz="3000" dirty="0"/>
            </a:br>
            <a:r>
              <a:rPr lang="en-US" sz="3000" dirty="0"/>
              <a:t>May we sacrifice for Him!</a:t>
            </a:r>
          </a:p>
          <a:p>
            <a:r>
              <a:rPr lang="en-US" sz="3000" dirty="0"/>
              <a:t>We stand forever indebted to His substitutionary sacrifice for us!  </a:t>
            </a:r>
            <a:br>
              <a:rPr lang="en-US" sz="3000" dirty="0"/>
            </a:br>
            <a:r>
              <a:rPr lang="en-US" sz="3000" dirty="0"/>
              <a:t>May we never forget!</a:t>
            </a:r>
          </a:p>
          <a:p>
            <a:r>
              <a:rPr lang="en-US" sz="3000" dirty="0"/>
              <a:t>We stand forever impressed by Jehovah-Jireh = our Father will provide!</a:t>
            </a:r>
          </a:p>
        </p:txBody>
      </p:sp>
    </p:spTree>
    <p:extLst>
      <p:ext uri="{BB962C8B-B14F-4D97-AF65-F5344CB8AC3E}">
        <p14:creationId xmlns:p14="http://schemas.microsoft.com/office/powerpoint/2010/main" val="15739515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A7CE-6D29-46CD-9D33-9CD9984C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7" y="1248194"/>
            <a:ext cx="11974397" cy="810883"/>
          </a:xfrm>
        </p:spPr>
        <p:txBody>
          <a:bodyPr/>
          <a:lstStyle/>
          <a:p>
            <a:r>
              <a:rPr lang="en-US" dirty="0">
                <a:effectLst>
                  <a:outerShdw blurRad="25400" dist="12700" dir="2700000" algn="ctr" rotWithShape="0">
                    <a:schemeClr val="tx1"/>
                  </a:outerShdw>
                </a:effectLst>
              </a:rPr>
              <a:t>We Must Die to Sin to Live with Him!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5583-F05D-433D-AAB8-689E6D655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147977"/>
            <a:ext cx="11404600" cy="4709739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dirty="0"/>
              <a:t>We must believe Jesus is God’s Son – John 8:24</a:t>
            </a:r>
          </a:p>
          <a:p>
            <a:pPr marL="342900" indent="-342900"/>
            <a:r>
              <a:rPr lang="en-US" sz="3200" dirty="0"/>
              <a:t>We must repent of our sins and turn to God – Acts 17:30</a:t>
            </a:r>
          </a:p>
          <a:p>
            <a:pPr marL="342900" indent="-342900"/>
            <a:r>
              <a:rPr lang="en-US" sz="3200" dirty="0"/>
              <a:t>We must confess our faith in Jesus Christ – Romans 10:9-10</a:t>
            </a:r>
          </a:p>
          <a:p>
            <a:pPr marL="342900" indent="-342900"/>
            <a:r>
              <a:rPr lang="en-US" sz="3200" dirty="0"/>
              <a:t>We must be immersed into Christ – Acts 2:38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800" dirty="0"/>
              <a:t>God will forgive all sins – Acts 22:16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800" dirty="0"/>
              <a:t>God will add you to His church – Acts 2:47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800" dirty="0"/>
              <a:t>God will enroll you in heaven – Hebrews 12:23</a:t>
            </a:r>
          </a:p>
          <a:p>
            <a:pPr marL="342900" indent="-342900"/>
            <a:r>
              <a:rPr lang="en-US" sz="3200" dirty="0"/>
              <a:t>We must serve the Lord faithfully – 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16138973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AutoShape 141">
            <a:extLst>
              <a:ext uri="{FF2B5EF4-FFF2-40B4-BE49-F238E27FC236}">
                <a16:creationId xmlns:a16="http://schemas.microsoft.com/office/drawing/2014/main" id="{0B38C354-3EDE-4954-A049-BFDD72650D0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2550" y="1254125"/>
            <a:ext cx="12060238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4" name="Rectangle 143">
            <a:extLst>
              <a:ext uri="{FF2B5EF4-FFF2-40B4-BE49-F238E27FC236}">
                <a16:creationId xmlns:a16="http://schemas.microsoft.com/office/drawing/2014/main" id="{19F472B5-057A-4021-8FBD-369E0C108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1301750"/>
            <a:ext cx="5991225" cy="7270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7" name="Rectangle 146">
            <a:extLst>
              <a:ext uri="{FF2B5EF4-FFF2-40B4-BE49-F238E27FC236}">
                <a16:creationId xmlns:a16="http://schemas.microsoft.com/office/drawing/2014/main" id="{2712F293-9E29-4959-B34F-5D9959F13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1301750"/>
            <a:ext cx="5992813" cy="72707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0" name="Rectangle 149">
            <a:extLst>
              <a:ext uri="{FF2B5EF4-FFF2-40B4-BE49-F238E27FC236}">
                <a16:creationId xmlns:a16="http://schemas.microsoft.com/office/drawing/2014/main" id="{9711DCB0-6CC9-4ABA-8788-1C8AC2B05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2028825"/>
            <a:ext cx="5991225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Rectangle 152">
            <a:extLst>
              <a:ext uri="{FF2B5EF4-FFF2-40B4-BE49-F238E27FC236}">
                <a16:creationId xmlns:a16="http://schemas.microsoft.com/office/drawing/2014/main" id="{93EF0F64-892A-4D6B-A70E-A27BFB3E6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2028825"/>
            <a:ext cx="5992813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" name="Rectangle 155">
            <a:extLst>
              <a:ext uri="{FF2B5EF4-FFF2-40B4-BE49-F238E27FC236}">
                <a16:creationId xmlns:a16="http://schemas.microsoft.com/office/drawing/2014/main" id="{DEFB6A1F-A78A-433D-BA3B-635B0B01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3195638"/>
            <a:ext cx="5991225" cy="1168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9" name="Rectangle 158">
            <a:extLst>
              <a:ext uri="{FF2B5EF4-FFF2-40B4-BE49-F238E27FC236}">
                <a16:creationId xmlns:a16="http://schemas.microsoft.com/office/drawing/2014/main" id="{6C7EDDEE-E009-4316-84E4-201EB3055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3195638"/>
            <a:ext cx="5992813" cy="11684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Rectangle 161">
            <a:extLst>
              <a:ext uri="{FF2B5EF4-FFF2-40B4-BE49-F238E27FC236}">
                <a16:creationId xmlns:a16="http://schemas.microsoft.com/office/drawing/2014/main" id="{8A647CE8-0452-492C-8C4E-70EB231E1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4364038"/>
            <a:ext cx="5991225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5" name="Rectangle 164">
            <a:extLst>
              <a:ext uri="{FF2B5EF4-FFF2-40B4-BE49-F238E27FC236}">
                <a16:creationId xmlns:a16="http://schemas.microsoft.com/office/drawing/2014/main" id="{E239DD22-F271-436A-AFB3-392A69B3C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4364038"/>
            <a:ext cx="5992813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Rectangle 167">
            <a:extLst>
              <a:ext uri="{FF2B5EF4-FFF2-40B4-BE49-F238E27FC236}">
                <a16:creationId xmlns:a16="http://schemas.microsoft.com/office/drawing/2014/main" id="{F845DB96-F745-48F6-BDEA-1AD264A0E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5530850"/>
            <a:ext cx="5991225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9" name="Rectangle 170">
            <a:extLst>
              <a:ext uri="{FF2B5EF4-FFF2-40B4-BE49-F238E27FC236}">
                <a16:creationId xmlns:a16="http://schemas.microsoft.com/office/drawing/2014/main" id="{23B1D39C-87D0-4FE4-A2C2-603EF432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825" y="5530850"/>
            <a:ext cx="5992813" cy="1166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Line 173">
            <a:extLst>
              <a:ext uri="{FF2B5EF4-FFF2-40B4-BE49-F238E27FC236}">
                <a16:creationId xmlns:a16="http://schemas.microsoft.com/office/drawing/2014/main" id="{5B79FE2A-48D0-4FC8-811B-502EB5465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1281113"/>
            <a:ext cx="0" cy="784225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2" name="Line 174">
            <a:extLst>
              <a:ext uri="{FF2B5EF4-FFF2-40B4-BE49-F238E27FC236}">
                <a16:creationId xmlns:a16="http://schemas.microsoft.com/office/drawing/2014/main" id="{ACC8A546-6A7D-4FCF-BD16-831696816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7588" y="2065338"/>
            <a:ext cx="0" cy="4645025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Line 175">
            <a:extLst>
              <a:ext uri="{FF2B5EF4-FFF2-40B4-BE49-F238E27FC236}">
                <a16:creationId xmlns:a16="http://schemas.microsoft.com/office/drawing/2014/main" id="{D88AD4C7-4989-4F0C-957F-D31C12C77E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75" y="2036763"/>
            <a:ext cx="12036425" cy="0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Line 176">
            <a:extLst>
              <a:ext uri="{FF2B5EF4-FFF2-40B4-BE49-F238E27FC236}">
                <a16:creationId xmlns:a16="http://schemas.microsoft.com/office/drawing/2014/main" id="{75FA3017-6170-40CD-8AE9-1260448DF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3201988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Line 177">
            <a:extLst>
              <a:ext uri="{FF2B5EF4-FFF2-40B4-BE49-F238E27FC236}">
                <a16:creationId xmlns:a16="http://schemas.microsoft.com/office/drawing/2014/main" id="{AC7307DE-9E4A-49C7-9C5E-6D1D3D839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4368800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Line 178">
            <a:extLst>
              <a:ext uri="{FF2B5EF4-FFF2-40B4-BE49-F238E27FC236}">
                <a16:creationId xmlns:a16="http://schemas.microsoft.com/office/drawing/2014/main" id="{58E57A50-A0FA-4240-960E-2148BBACA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5534025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Line 179">
            <a:extLst>
              <a:ext uri="{FF2B5EF4-FFF2-40B4-BE49-F238E27FC236}">
                <a16:creationId xmlns:a16="http://schemas.microsoft.com/office/drawing/2014/main" id="{8BCC0155-98AC-4683-9939-38F12910A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1281113"/>
            <a:ext cx="0" cy="784225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Line 180">
            <a:extLst>
              <a:ext uri="{FF2B5EF4-FFF2-40B4-BE49-F238E27FC236}">
                <a16:creationId xmlns:a16="http://schemas.microsoft.com/office/drawing/2014/main" id="{5555FC6B-7D08-41E2-871C-34457FB71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50" y="2065338"/>
            <a:ext cx="0" cy="4645025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Line 181">
            <a:extLst>
              <a:ext uri="{FF2B5EF4-FFF2-40B4-BE49-F238E27FC236}">
                <a16:creationId xmlns:a16="http://schemas.microsoft.com/office/drawing/2014/main" id="{CC8F95E8-D45C-4EBA-B437-1B7B1C2C5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87225" y="1281113"/>
            <a:ext cx="0" cy="784225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Line 182">
            <a:extLst>
              <a:ext uri="{FF2B5EF4-FFF2-40B4-BE49-F238E27FC236}">
                <a16:creationId xmlns:a16="http://schemas.microsoft.com/office/drawing/2014/main" id="{BF662376-76CF-48D3-9133-96AB8F4E7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87225" y="2065338"/>
            <a:ext cx="0" cy="4645025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Line 183">
            <a:extLst>
              <a:ext uri="{FF2B5EF4-FFF2-40B4-BE49-F238E27FC236}">
                <a16:creationId xmlns:a16="http://schemas.microsoft.com/office/drawing/2014/main" id="{596F7703-F3BD-4D81-81DE-1B6F81B60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375" y="1309688"/>
            <a:ext cx="12036425" cy="0"/>
          </a:xfrm>
          <a:prstGeom prst="line">
            <a:avLst/>
          </a:prstGeom>
          <a:noFill/>
          <a:ln w="571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5" name="Line 184">
            <a:extLst>
              <a:ext uri="{FF2B5EF4-FFF2-40B4-BE49-F238E27FC236}">
                <a16:creationId xmlns:a16="http://schemas.microsoft.com/office/drawing/2014/main" id="{F8F90C56-FFB3-4E23-9766-CBFC4DF1F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25" y="6700838"/>
            <a:ext cx="11998325" cy="0"/>
          </a:xfrm>
          <a:prstGeom prst="line">
            <a:avLst/>
          </a:prstGeom>
          <a:noFill/>
          <a:ln w="19050" cap="flat">
            <a:solidFill>
              <a:srgbClr val="7E1D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" name="Rectangle 185">
            <a:extLst>
              <a:ext uri="{FF2B5EF4-FFF2-40B4-BE49-F238E27FC236}">
                <a16:creationId xmlns:a16="http://schemas.microsoft.com/office/drawing/2014/main" id="{A3259CC7-C31F-4CF8-9680-C264EE185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1393825"/>
            <a:ext cx="12255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Isaac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8" name="Rectangle 186">
            <a:extLst>
              <a:ext uri="{FF2B5EF4-FFF2-40B4-BE49-F238E27FC236}">
                <a16:creationId xmlns:a16="http://schemas.microsoft.com/office/drawing/2014/main" id="{A55415B6-63E9-4BE6-804B-8A97235D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8" y="1393825"/>
            <a:ext cx="13779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Christ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9" name="Rectangle 187">
            <a:extLst>
              <a:ext uri="{FF2B5EF4-FFF2-40B4-BE49-F238E27FC236}">
                <a16:creationId xmlns:a16="http://schemas.microsoft.com/office/drawing/2014/main" id="{E6558E7D-3C28-4A0D-8EEF-D905D1F3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195513"/>
            <a:ext cx="15017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Only Son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1" name="Rectangle 188">
            <a:extLst>
              <a:ext uri="{FF2B5EF4-FFF2-40B4-BE49-F238E27FC236}">
                <a16:creationId xmlns:a16="http://schemas.microsoft.com/office/drawing/2014/main" id="{EEE494DA-0819-4BCE-82B0-9332D2C50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2625725"/>
            <a:ext cx="553558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(22:2, 12, 16; Heb. 11:17)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2" name="Rectangle 189">
            <a:extLst>
              <a:ext uri="{FF2B5EF4-FFF2-40B4-BE49-F238E27FC236}">
                <a16:creationId xmlns:a16="http://schemas.microsoft.com/office/drawing/2014/main" id="{7658A1EB-5311-48C8-98F5-503708F14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2195513"/>
            <a:ext cx="2927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Only Begotten Son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4" name="Rectangle 190">
            <a:extLst>
              <a:ext uri="{FF2B5EF4-FFF2-40B4-BE49-F238E27FC236}">
                <a16:creationId xmlns:a16="http://schemas.microsoft.com/office/drawing/2014/main" id="{554004A8-EA0F-4BAD-99DC-DE47C2225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2625725"/>
            <a:ext cx="56292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(John 3:16; 1 John 4:9)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5" name="Rectangle 191">
            <a:extLst>
              <a:ext uri="{FF2B5EF4-FFF2-40B4-BE49-F238E27FC236}">
                <a16:creationId xmlns:a16="http://schemas.microsoft.com/office/drawing/2014/main" id="{FDA5CCDF-CCF6-4221-89C6-752B28C22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3360738"/>
            <a:ext cx="37036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Son Loved By His Father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7" name="Rectangle 192">
            <a:extLst>
              <a:ext uri="{FF2B5EF4-FFF2-40B4-BE49-F238E27FC236}">
                <a16:creationId xmlns:a16="http://schemas.microsoft.com/office/drawing/2014/main" id="{5B3BC7A8-FDB6-4BB5-924D-42846665D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3790950"/>
            <a:ext cx="55356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(22:2)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8" name="Rectangle 193">
            <a:extLst>
              <a:ext uri="{FF2B5EF4-FFF2-40B4-BE49-F238E27FC236}">
                <a16:creationId xmlns:a16="http://schemas.microsoft.com/office/drawing/2014/main" id="{079E53B1-9F08-4628-876C-9ECA32F78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3360738"/>
            <a:ext cx="370363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Son Loved By His Father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0" name="Rectangle 194">
            <a:extLst>
              <a:ext uri="{FF2B5EF4-FFF2-40B4-BE49-F238E27FC236}">
                <a16:creationId xmlns:a16="http://schemas.microsoft.com/office/drawing/2014/main" id="{B59D0BB8-0767-456F-B4B9-9A7B331B1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3790950"/>
            <a:ext cx="55308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(John 10:17)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1" name="Rectangle 195">
            <a:extLst>
              <a:ext uri="{FF2B5EF4-FFF2-40B4-BE49-F238E27FC236}">
                <a16:creationId xmlns:a16="http://schemas.microsoft.com/office/drawing/2014/main" id="{8E469EB7-422F-48E5-810A-2335FA5C3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4527550"/>
            <a:ext cx="22113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Promised Son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3" name="Rectangle 196">
            <a:extLst>
              <a:ext uri="{FF2B5EF4-FFF2-40B4-BE49-F238E27FC236}">
                <a16:creationId xmlns:a16="http://schemas.microsoft.com/office/drawing/2014/main" id="{1D87B2D5-6280-49B4-AD06-9F7E19DD7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4957763"/>
            <a:ext cx="52609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(17:16-</a:t>
            </a:r>
            <a:r>
              <a:rPr lang="en-US" altLang="en-US" sz="2800" b="1" dirty="0">
                <a:solidFill>
                  <a:srgbClr val="C22C37"/>
                </a:solidFill>
                <a:latin typeface="Calibri" panose="020F0502020204030204" pitchFamily="34" charset="0"/>
              </a:rPr>
              <a:t>19; 18:10; 21:2)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7" name="Rectangle 199">
            <a:extLst>
              <a:ext uri="{FF2B5EF4-FFF2-40B4-BE49-F238E27FC236}">
                <a16:creationId xmlns:a16="http://schemas.microsoft.com/office/drawing/2014/main" id="{880854DD-3E54-431F-8BFD-36CB4F7B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4527550"/>
            <a:ext cx="22098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Promised Son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8" name="Rectangle 200">
            <a:extLst>
              <a:ext uri="{FF2B5EF4-FFF2-40B4-BE49-F238E27FC236}">
                <a16:creationId xmlns:a16="http://schemas.microsoft.com/office/drawing/2014/main" id="{7FEC0AC1-F435-40A1-BB2B-0C2161AED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4" y="4957763"/>
            <a:ext cx="54387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(Isa. 7:14; Luke 1:30-35)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1" name="Rectangle 203">
            <a:extLst>
              <a:ext uri="{FF2B5EF4-FFF2-40B4-BE49-F238E27FC236}">
                <a16:creationId xmlns:a16="http://schemas.microsoft.com/office/drawing/2014/main" id="{047B0DFE-F270-4B29-93A6-2D458BE41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5692775"/>
            <a:ext cx="26225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Bless All Nations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2" name="Rectangle 204">
            <a:extLst>
              <a:ext uri="{FF2B5EF4-FFF2-40B4-BE49-F238E27FC236}">
                <a16:creationId xmlns:a16="http://schemas.microsoft.com/office/drawing/2014/main" id="{C65A08CA-4E79-4F21-8AD3-29686F888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" y="6122988"/>
            <a:ext cx="526095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(Gen. 18:18; 17:19, 21)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3" name="Rectangle 205">
            <a:extLst>
              <a:ext uri="{FF2B5EF4-FFF2-40B4-BE49-F238E27FC236}">
                <a16:creationId xmlns:a16="http://schemas.microsoft.com/office/drawing/2014/main" id="{45B763AA-5588-4104-AC8F-F9AE53336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5700713"/>
            <a:ext cx="60674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1" i="0" u="none" strike="noStrike" cap="none" normalizeH="0" baseline="0">
                <a:ln>
                  <a:noFill/>
                </a:ln>
                <a:solidFill>
                  <a:srgbClr val="7E1D24"/>
                </a:solidFill>
                <a:effectLst/>
                <a:latin typeface="Calibri" panose="020F0502020204030204" pitchFamily="34" charset="0"/>
              </a:rPr>
              <a:t>Submitted Willingly to Father &amp; Obeyed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4" name="Rectangle 206">
            <a:extLst>
              <a:ext uri="{FF2B5EF4-FFF2-40B4-BE49-F238E27FC236}">
                <a16:creationId xmlns:a16="http://schemas.microsoft.com/office/drawing/2014/main" id="{778E7EB5-0A09-428A-A528-FBDA71121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6111875"/>
            <a:ext cx="5786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C22C37"/>
                </a:solidFill>
                <a:effectLst/>
                <a:latin typeface="Calibri" panose="020F0502020204030204" pitchFamily="34" charset="0"/>
              </a:rPr>
              <a:t>(Mt. 26:39; Phil. 2:8; Heb. 5:7-8)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" grpId="0"/>
      <p:bldP spid="1181" grpId="0"/>
      <p:bldP spid="1182" grpId="0"/>
      <p:bldP spid="1184" grpId="0"/>
      <p:bldP spid="1185" grpId="0"/>
      <p:bldP spid="1187" grpId="0"/>
      <p:bldP spid="1188" grpId="0"/>
      <p:bldP spid="1190" grpId="0"/>
      <p:bldP spid="1191" grpId="0"/>
      <p:bldP spid="1193" grpId="0"/>
      <p:bldP spid="1197" grpId="0"/>
      <p:bldP spid="1198" grpId="0"/>
      <p:bldP spid="1201" grpId="0"/>
      <p:bldP spid="1202" grpId="0"/>
      <p:bldP spid="1203" grpId="0"/>
      <p:bldP spid="1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686616-8286-4D7F-A943-030D8FDFEEE4}"/>
              </a:ext>
            </a:extLst>
          </p:cNvPr>
          <p:cNvGraphicFramePr>
            <a:graphicFrameLocks noGrp="1"/>
          </p:cNvGraphicFramePr>
          <p:nvPr/>
        </p:nvGraphicFramePr>
        <p:xfrm>
          <a:off x="144207" y="1270272"/>
          <a:ext cx="11919974" cy="5366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9987">
                  <a:extLst>
                    <a:ext uri="{9D8B030D-6E8A-4147-A177-3AD203B41FA5}">
                      <a16:colId xmlns:a16="http://schemas.microsoft.com/office/drawing/2014/main" val="1121947564"/>
                    </a:ext>
                  </a:extLst>
                </a:gridCol>
                <a:gridCol w="5959987">
                  <a:extLst>
                    <a:ext uri="{9D8B030D-6E8A-4147-A177-3AD203B41FA5}">
                      <a16:colId xmlns:a16="http://schemas.microsoft.com/office/drawing/2014/main" val="33118750"/>
                    </a:ext>
                  </a:extLst>
                </a:gridCol>
              </a:tblGrid>
              <a:tr h="7225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7E1D24"/>
                          </a:solidFill>
                        </a:rPr>
                        <a:t>Isaac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7E1D24"/>
                          </a:solidFill>
                        </a:rPr>
                        <a:t>Christ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236163"/>
                  </a:ext>
                </a:extLst>
              </a:tr>
              <a:tr h="116098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7E1D24"/>
                          </a:solidFill>
                        </a:rPr>
                        <a:t>Only Son</a:t>
                      </a:r>
                    </a:p>
                    <a:p>
                      <a:r>
                        <a:rPr lang="en-US" sz="2800" b="1" dirty="0">
                          <a:solidFill>
                            <a:srgbClr val="C22C37"/>
                          </a:solidFill>
                        </a:rPr>
                        <a:t>(22:2, 12, 16; Heb. 11:17)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7E1D24"/>
                          </a:solidFill>
                        </a:rPr>
                        <a:t>Only Begotten Son</a:t>
                      </a:r>
                    </a:p>
                    <a:p>
                      <a:r>
                        <a:rPr lang="en-US" sz="2800" b="1" dirty="0">
                          <a:solidFill>
                            <a:srgbClr val="C22C37"/>
                          </a:solidFill>
                        </a:rPr>
                        <a:t>(John 3:16; 1 John 4:9)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763064"/>
                  </a:ext>
                </a:extLst>
              </a:tr>
              <a:tr h="116098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7E1D24"/>
                          </a:solidFill>
                        </a:rPr>
                        <a:t>Son Loved By His Father</a:t>
                      </a:r>
                    </a:p>
                    <a:p>
                      <a:r>
                        <a:rPr lang="en-US" sz="2800" b="1" dirty="0">
                          <a:solidFill>
                            <a:srgbClr val="C22C37"/>
                          </a:solidFill>
                        </a:rPr>
                        <a:t>(22:2)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7E1D24"/>
                          </a:solidFill>
                        </a:rPr>
                        <a:t>Son Loved By His Father</a:t>
                      </a:r>
                    </a:p>
                    <a:p>
                      <a:r>
                        <a:rPr lang="en-US" sz="2800" b="1" dirty="0">
                          <a:solidFill>
                            <a:srgbClr val="C22C37"/>
                          </a:solidFill>
                        </a:rPr>
                        <a:t>(John 10:17)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034074"/>
                  </a:ext>
                </a:extLst>
              </a:tr>
              <a:tr h="1160985">
                <a:tc>
                  <a:txBody>
                    <a:bodyPr/>
                    <a:lstStyle/>
                    <a:p>
                      <a:r>
                        <a:rPr lang="en-US" sz="2800" b="1">
                          <a:solidFill>
                            <a:srgbClr val="7E1D24"/>
                          </a:solidFill>
                        </a:rPr>
                        <a:t>Promised Son</a:t>
                      </a:r>
                    </a:p>
                    <a:p>
                      <a:r>
                        <a:rPr lang="en-US" sz="2800" b="1">
                          <a:solidFill>
                            <a:srgbClr val="C22C37"/>
                          </a:solidFill>
                        </a:rPr>
                        <a:t>(17:16-19; 18:10; 21:2)</a:t>
                      </a:r>
                      <a:endParaRPr lang="en-US" sz="2800" b="1" dirty="0">
                        <a:solidFill>
                          <a:srgbClr val="C22C37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800" b="1" dirty="0">
                          <a:solidFill>
                            <a:srgbClr val="7E1D24"/>
                          </a:solidFill>
                        </a:rPr>
                        <a:t>Promised Son</a:t>
                      </a:r>
                    </a:p>
                    <a:p>
                      <a:r>
                        <a:rPr lang="sv-SE" sz="2800" b="1" dirty="0">
                          <a:solidFill>
                            <a:srgbClr val="C22C37"/>
                          </a:solidFill>
                        </a:rPr>
                        <a:t>(Isa. 7:14; Luke 1:30-35)</a:t>
                      </a:r>
                      <a:endParaRPr lang="en-US" sz="2800" b="1" dirty="0">
                        <a:solidFill>
                          <a:srgbClr val="C22C37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84905"/>
                  </a:ext>
                </a:extLst>
              </a:tr>
              <a:tr h="1160985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7E1D24"/>
                          </a:solidFill>
                        </a:rPr>
                        <a:t>Bless All Nations</a:t>
                      </a:r>
                    </a:p>
                    <a:p>
                      <a:r>
                        <a:rPr lang="en-US" sz="2800" b="1" dirty="0">
                          <a:solidFill>
                            <a:srgbClr val="C22C37"/>
                          </a:solidFill>
                        </a:rPr>
                        <a:t>(Gen. 18:18; 17:19,21)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1" dirty="0">
                          <a:solidFill>
                            <a:srgbClr val="7E1D24"/>
                          </a:solidFill>
                        </a:rPr>
                        <a:t>Submitted Willingly to Father &amp; Obeyed</a:t>
                      </a:r>
                    </a:p>
                    <a:p>
                      <a:r>
                        <a:rPr lang="en-US" sz="2800" b="1" dirty="0">
                          <a:solidFill>
                            <a:srgbClr val="C22C37"/>
                          </a:solidFill>
                        </a:rPr>
                        <a:t>(Mt. 26:39; Phil. 2:8; Heb. 5:7-8)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E1D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4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680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3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669</Words>
  <Application>Microsoft Office PowerPoint</Application>
  <PresentationFormat>Widescreen</PresentationFormat>
  <Paragraphs>119</Paragraphs>
  <Slides>9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to Us Today</vt:lpstr>
      <vt:lpstr>We Must Die to Sin to Live with Him!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19</cp:revision>
  <dcterms:created xsi:type="dcterms:W3CDTF">2019-02-09T02:14:17Z</dcterms:created>
  <dcterms:modified xsi:type="dcterms:W3CDTF">2019-02-25T16:32:24Z</dcterms:modified>
</cp:coreProperties>
</file>