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1440" r:id="rId2"/>
    <p:sldId id="1445" r:id="rId3"/>
    <p:sldId id="1550" r:id="rId4"/>
    <p:sldId id="1560" r:id="rId5"/>
    <p:sldId id="1528" r:id="rId6"/>
    <p:sldId id="1568" r:id="rId7"/>
    <p:sldId id="1485" r:id="rId8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16" y="108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356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6889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3468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6282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8056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3864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Our God Has Entrusted</a:t>
            </a:r>
            <a:br>
              <a:rPr lang="en-US" sz="6000" b="1" dirty="0"/>
            </a:br>
            <a:r>
              <a:rPr lang="en-US" sz="6000" b="1" dirty="0"/>
              <a:t>Palm Beach Lakes</a:t>
            </a:r>
            <a:br>
              <a:rPr lang="en-US" sz="60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Matthew 25:14-19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Text—Matt.25:14-19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12714"/>
            <a:ext cx="10933471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"For the kingdom of heaven is like a man traveling to a far country, who called his own servants and delivered his goods to them. </a:t>
            </a:r>
          </a:p>
          <a:p>
            <a:pPr algn="just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And to one he gave five talents, to another two, and to another one, to each according to his own ability; and immediately he went on a journey. </a:t>
            </a:r>
          </a:p>
          <a:p>
            <a:pPr algn="just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Then he who had received the five talents went and traded with them, and made another five talents. </a:t>
            </a:r>
          </a:p>
          <a:p>
            <a:pPr algn="just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And likewise he who had received two gained two more also. </a:t>
            </a:r>
          </a:p>
          <a:p>
            <a:pPr algn="just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But he who had received one went and dug in the ground, and hid his lord's money. </a:t>
            </a:r>
          </a:p>
          <a:p>
            <a:pPr algn="just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After a long time the lord of those servants came and settled accounts with them." </a:t>
            </a:r>
            <a:endParaRPr lang="en-US" alt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7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God Trust Others to Do His Work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37A13-9E0B-4A2C-823F-CC456458C534}"/>
              </a:ext>
            </a:extLst>
          </p:cNvPr>
          <p:cNvSpPr txBox="1"/>
          <p:nvPr/>
        </p:nvSpPr>
        <p:spPr>
          <a:xfrm>
            <a:off x="505326" y="1526739"/>
            <a:ext cx="11149263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has always entrusted man with that which was His</a:t>
            </a:r>
          </a:p>
          <a:p>
            <a:pPr lvl="5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trusted the beautiful Garden of Eden to Adam and Eve—Gen. 2:15</a:t>
            </a:r>
          </a:p>
          <a:p>
            <a:pPr lvl="5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 He trusted Abraham, Isaac and Jacob with the promised land—Gen. 28:13-14</a:t>
            </a:r>
          </a:p>
          <a:p>
            <a:pPr lvl="5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 Before the Jews received it He entrusted the land to the Amorites—Gen. 15:16</a:t>
            </a:r>
          </a:p>
          <a:p>
            <a:pPr lvl="5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 He gave all the land of “milk and honey” to the children of Israel—Deut. 26:8-10</a:t>
            </a:r>
          </a:p>
          <a:p>
            <a:pPr lvl="5" algn="just" defTabSz="457200">
              <a:spcAft>
                <a:spcPts val="3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 He trusted the OT prophets with His message—”Thus says the Lord”—431 times </a:t>
            </a:r>
          </a:p>
          <a:p>
            <a:pPr marL="457200" lvl="5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prepared Jesus a body and trusted Him to do His will—Heb. 10:5, 9</a:t>
            </a:r>
          </a:p>
          <a:p>
            <a:pPr marL="457200" lvl="5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trusted Jesus and gave the kingdom into His hands—Luke 22:29 </a:t>
            </a:r>
          </a:p>
          <a:p>
            <a:pPr marL="457200" lvl="5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trusted the apostles, gave them the kingdom mystery—Mk. 4:11</a:t>
            </a:r>
          </a:p>
          <a:p>
            <a:pPr marL="457200" lvl="5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trusted the apostles and them the kingdom—Luke 22:29</a:t>
            </a:r>
          </a:p>
          <a:p>
            <a:pPr marL="457200" lvl="5" indent="-457200" algn="just" defTabSz="457200"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has he entrusted to Palm Beach Lakes—Luke 22:29; Mt. 28:20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43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Are We Doing</a:t>
            </a:r>
            <a:b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With His Kingdom?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835267"/>
            <a:ext cx="10933471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55563" algn="l"/>
                <a:tab pos="457200" algn="l"/>
                <a:tab pos="85883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Applying our text, the parable of the talents—Matt. 25</a:t>
            </a:r>
          </a:p>
          <a:p>
            <a:pPr lvl="4" algn="just" defTabSz="457200">
              <a:spcAft>
                <a:spcPts val="600"/>
              </a:spcAft>
              <a:buClr>
                <a:schemeClr val="bg1"/>
              </a:buClr>
              <a:tabLst>
                <a:tab pos="55563" algn="l"/>
                <a:tab pos="457200" algn="l"/>
                <a:tab pos="85883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A man gave his goods to his servant and went away</a:t>
            </a:r>
          </a:p>
          <a:p>
            <a:pPr lvl="4" algn="just" defTabSz="457200">
              <a:spcAft>
                <a:spcPts val="600"/>
              </a:spcAft>
              <a:buClr>
                <a:schemeClr val="bg1"/>
              </a:buClr>
              <a:tabLst>
                <a:tab pos="55563" algn="l"/>
                <a:tab pos="457200" algn="l"/>
                <a:tab pos="85883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  Two servants were told “Well done, good and faithful servant”</a:t>
            </a:r>
          </a:p>
          <a:p>
            <a:pPr lvl="4" algn="just" defTabSz="457200">
              <a:spcAft>
                <a:spcPts val="600"/>
              </a:spcAft>
              <a:buClr>
                <a:schemeClr val="bg1"/>
              </a:buClr>
              <a:tabLst>
                <a:tab pos="55563" algn="l"/>
                <a:tab pos="457200" algn="l"/>
                <a:tab pos="85883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  One servant was told, “Wicked and lazy servant” </a:t>
            </a:r>
          </a:p>
          <a:p>
            <a:pPr marL="457200" lvl="4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55563" algn="l"/>
                <a:tab pos="457200" algn="l"/>
                <a:tab pos="85883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was the difference between these servants?</a:t>
            </a:r>
          </a:p>
          <a:p>
            <a:pPr marL="457200" lvl="4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55563" algn="l"/>
                <a:tab pos="457200" algn="l"/>
                <a:tab pos="85883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was not that all failed to equal what the others did?</a:t>
            </a:r>
          </a:p>
          <a:p>
            <a:pPr marL="457200" lvl="4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55563" algn="l"/>
                <a:tab pos="457200" algn="l"/>
                <a:tab pos="85883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is that “man” and who are His servants?</a:t>
            </a:r>
          </a:p>
          <a:p>
            <a:pPr marL="457200" lvl="4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55563" algn="l"/>
                <a:tab pos="457200" algn="l"/>
                <a:tab pos="85883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“treasure” has God given to us?</a:t>
            </a:r>
          </a:p>
        </p:txBody>
      </p:sp>
    </p:spTree>
    <p:extLst>
      <p:ext uri="{BB962C8B-B14F-4D97-AF65-F5344CB8AC3E}">
        <p14:creationId xmlns:p14="http://schemas.microsoft.com/office/powerpoint/2010/main" val="1790359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“Treasure” of 2 Cor. 5:17-20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12714"/>
            <a:ext cx="10933471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  17  Therefore, if </a:t>
            </a:r>
            <a:r>
              <a:rPr lang="en-US" sz="2400" b="1" dirty="0">
                <a:solidFill>
                  <a:srgbClr val="FFFF00"/>
                </a:solidFill>
              </a:rPr>
              <a:t>anyone is in Christ</a:t>
            </a:r>
            <a:r>
              <a:rPr lang="en-US" sz="2400" b="1" dirty="0">
                <a:solidFill>
                  <a:schemeClr val="bg1"/>
                </a:solidFill>
              </a:rPr>
              <a:t>, he is a new creation; old things have passed away; behold, all things have become new. </a:t>
            </a:r>
          </a:p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</a:rPr>
              <a:t>  18  Now all things are of God, who has reconciled us to Himself through Jesus Christ, and has given us the </a:t>
            </a:r>
            <a:r>
              <a:rPr lang="en-US" sz="2400" b="1" dirty="0">
                <a:solidFill>
                  <a:srgbClr val="FFFF00"/>
                </a:solidFill>
              </a:rPr>
              <a:t>ministry of reconciliation</a:t>
            </a:r>
            <a:r>
              <a:rPr lang="en-US" sz="2400" b="1" dirty="0">
                <a:solidFill>
                  <a:schemeClr val="bg1"/>
                </a:solidFill>
              </a:rPr>
              <a:t>, </a:t>
            </a:r>
          </a:p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</a:rPr>
              <a:t>  19  that is, that God was in Christ reconciling the world to Himself, not imputing their trespasses to them, and has committed to us the </a:t>
            </a:r>
            <a:r>
              <a:rPr lang="en-US" sz="2400" b="1" dirty="0">
                <a:solidFill>
                  <a:srgbClr val="FFFF00"/>
                </a:solidFill>
              </a:rPr>
              <a:t>word of reconciliation. </a:t>
            </a:r>
          </a:p>
          <a:p>
            <a:pPr algn="just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</a:rPr>
              <a:t>  20  Now then, </a:t>
            </a:r>
            <a:r>
              <a:rPr lang="en-US" sz="2400" b="1" dirty="0">
                <a:solidFill>
                  <a:srgbClr val="FFFF00"/>
                </a:solidFill>
              </a:rPr>
              <a:t>we are ambassadors for Christ</a:t>
            </a:r>
            <a:r>
              <a:rPr lang="en-US" sz="2400" b="1" dirty="0">
                <a:solidFill>
                  <a:schemeClr val="bg1"/>
                </a:solidFill>
              </a:rPr>
              <a:t>, as though God were pleading through us: </a:t>
            </a:r>
            <a:r>
              <a:rPr lang="en-US" sz="2400" b="1" dirty="0">
                <a:solidFill>
                  <a:srgbClr val="FFFF00"/>
                </a:solidFill>
              </a:rPr>
              <a:t>we implore you on Christ's behalf</a:t>
            </a:r>
            <a:r>
              <a:rPr lang="en-US" sz="2400" b="1" dirty="0">
                <a:solidFill>
                  <a:schemeClr val="bg1"/>
                </a:solidFill>
              </a:rPr>
              <a:t>, be reconciled to God. 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792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Applying the Text to </a:t>
            </a:r>
            <a:b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Palm Beach Lakes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729977"/>
            <a:ext cx="1093347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March theme: “PRESS ON to Defend God’s Truth”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theme of our meeting: “The Truth Shall Set You Free”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this part of the “treasure” given us?  Gal. 6:10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can EVERY member do next week?</a:t>
            </a:r>
          </a:p>
          <a:p>
            <a:pPr lvl="6" algn="just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“Not nothing”</a:t>
            </a:r>
          </a:p>
          <a:p>
            <a:pPr lvl="6" algn="just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Pray</a:t>
            </a:r>
          </a:p>
          <a:p>
            <a:pPr lvl="6" algn="just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Tell others to the best of individual ability</a:t>
            </a:r>
          </a:p>
          <a:p>
            <a:pPr lvl="6" algn="just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Come as you are able and impact visitors</a:t>
            </a:r>
          </a:p>
          <a:p>
            <a:pPr lvl="6" algn="just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Remember His words, “Wicked and lazy servant”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989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latin typeface="Cambria"/>
                <a:ea typeface="Cambria"/>
                <a:cs typeface="Cambria"/>
                <a:sym typeface="Cambria"/>
              </a:rPr>
              <a:t>The Path of Reconciliation to God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 and become part of His Bride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640680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115</Words>
  <Application>Microsoft Office PowerPoint</Application>
  <PresentationFormat>Widescreen</PresentationFormat>
  <Paragraphs>52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Office Theme</vt:lpstr>
      <vt:lpstr> Our God Has Entrusted Palm Beach Lakes </vt:lpstr>
      <vt:lpstr>Text—Matt.25:14-19</vt:lpstr>
      <vt:lpstr>God Trust Others to Do His Work</vt:lpstr>
      <vt:lpstr>What Are We Doing  With His Kingdom?</vt:lpstr>
      <vt:lpstr>The “Treasure” of 2 Cor. 5:17-20</vt:lpstr>
      <vt:lpstr>Applying the Text to   Palm Beach Lakes</vt:lpstr>
      <vt:lpstr>The Path of Reconciliation to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90</cp:revision>
  <cp:lastPrinted>2019-01-27T13:04:06Z</cp:lastPrinted>
  <dcterms:modified xsi:type="dcterms:W3CDTF">2019-02-25T15:37:15Z</dcterms:modified>
</cp:coreProperties>
</file>