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1440" r:id="rId2"/>
    <p:sldId id="1445" r:id="rId3"/>
    <p:sldId id="1536" r:id="rId4"/>
    <p:sldId id="1544" r:id="rId5"/>
    <p:sldId id="1485" r:id="rId6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16" y="108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356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7971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1502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3864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800" b="1" dirty="0"/>
            </a:br>
            <a:r>
              <a:rPr lang="en-US" sz="5400" b="1" dirty="0"/>
              <a:t>Bring “Honey” into Your Marriage</a:t>
            </a:r>
            <a:br>
              <a:rPr lang="en-US" sz="6000" b="1" dirty="0"/>
            </a:br>
            <a:br>
              <a:rPr lang="en-US" sz="6000" b="1" dirty="0"/>
            </a:br>
            <a:r>
              <a:rPr lang="en-US" sz="4000" b="1" i="1" dirty="0"/>
              <a:t>(Little Things Mean A Lot in Marriage)</a:t>
            </a:r>
            <a:endParaRPr lang="en-US" sz="5400" i="1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dirty="0"/>
              <a:t>Gen. 43:1-6, 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Text—Genesis 43:1-6, 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12714"/>
            <a:ext cx="10933471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Now the famine was severe in the land.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it came to pass, when they had eaten up the grain which they had brought from Egypt, that their father said to them, "Go back, buy us a little food."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But Judah spoke to him, saying, "The man solemnly warned us, saying, 'You shall not see my face unless your brother is with you.'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If you send our brother with us, we will go down and buy you food.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But if you will not send him, we will not go down; for the man said to us, 'You shall not see my face unless your brother is with you.' "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And Israel said, "Why did you deal so wrongfully with me as to tell the man whether you had still another brother?"  . . . </a:t>
            </a: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And their father Israel said to them, "If it must be so, then do this: Take some of the best fruits of the  land in your vessels and carry down a present for the man—a little balm and a little honey, spices and myrrh, pistachio nuts and almonds. </a:t>
            </a:r>
            <a:endParaRPr lang="en-US" alt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7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Power of “Little Things”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Little children teach us a lot –Matt. 18:1-5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Little leaven leavens a lot—Gal. 5:9; 1 Cor. 5:6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Little sins increase a lot—Isa. 30:1; (i.e. Joseph’s brothers)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Little tongues can start a “forest fire” from hell—James 3:5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Jacob understood the power of a “little honey”—Gen. 43</a:t>
            </a:r>
          </a:p>
          <a:p>
            <a:pPr lvl="3" algn="just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6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Little “honey” acts can change your marriage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645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3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Add a “Little Honey” to Your Marriage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Why?  </a:t>
            </a:r>
          </a:p>
          <a:p>
            <a:pPr marL="914400" lvl="6" indent="-457200" algn="just" defTabSz="457200">
              <a:spcAft>
                <a:spcPts val="600"/>
              </a:spcAft>
              <a:buClr>
                <a:schemeClr val="bg1"/>
              </a:buClr>
              <a:buFont typeface="Courier New" panose="02070309020205020404" pitchFamily="49" charset="0"/>
              <a:buChar char="o"/>
              <a:tabLst>
                <a:tab pos="457200" algn="l"/>
                <a:tab pos="9144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Your marriage is from heaven! Honor it. God does. It is worth it!</a:t>
            </a:r>
          </a:p>
          <a:p>
            <a:pPr marL="914400" lvl="6" indent="-457200" algn="just" defTabSz="457200">
              <a:spcAft>
                <a:spcPts val="600"/>
              </a:spcAft>
              <a:buClr>
                <a:schemeClr val="bg1"/>
              </a:buClr>
              <a:buFont typeface="Courier New" panose="02070309020205020404" pitchFamily="49" charset="0"/>
              <a:buChar char="o"/>
              <a:tabLst>
                <a:tab pos="457200" algn="l"/>
                <a:tab pos="914400" algn="l"/>
              </a:tabLst>
            </a:pP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doers” change “</a:t>
            </a: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receivers” (Matt. 5:46)</a:t>
            </a:r>
          </a:p>
          <a:p>
            <a:pPr marL="457200" lvl="4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can husbands/wives at PBL show </a:t>
            </a: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their mates?</a:t>
            </a:r>
          </a:p>
          <a:p>
            <a:pPr lvl="4" algn="just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32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6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Remember that “Little Things Mean a Lot”</a:t>
            </a:r>
          </a:p>
        </p:txBody>
      </p:sp>
    </p:spTree>
    <p:extLst>
      <p:ext uri="{BB962C8B-B14F-4D97-AF65-F5344CB8AC3E}">
        <p14:creationId xmlns:p14="http://schemas.microsoft.com/office/powerpoint/2010/main" val="1563311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latin typeface="Cambria"/>
                <a:ea typeface="Cambria"/>
                <a:cs typeface="Cambria"/>
                <a:sym typeface="Cambria"/>
              </a:rPr>
              <a:t>Little Things to Bring to Jesus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 and become part of His Bride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640680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172</Words>
  <Application>Microsoft Office PowerPoint</Application>
  <PresentationFormat>Widescreen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Courier New</vt:lpstr>
      <vt:lpstr>Office Theme</vt:lpstr>
      <vt:lpstr> Bring “Honey” into Your Marriage  (Little Things Mean A Lot in Marriage)</vt:lpstr>
      <vt:lpstr>Text—Genesis 43:1-6, 11</vt:lpstr>
      <vt:lpstr>The Power of “Little Things”</vt:lpstr>
      <vt:lpstr>Add a “Little Honey” to Your Marriage</vt:lpstr>
      <vt:lpstr>Little Things to Bring to Jesus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79</cp:revision>
  <cp:lastPrinted>2019-01-27T13:04:06Z</cp:lastPrinted>
  <dcterms:modified xsi:type="dcterms:W3CDTF">2019-02-18T16:15:55Z</dcterms:modified>
</cp:coreProperties>
</file>