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3" autoAdjust="0"/>
    <p:restoredTop sz="94660"/>
  </p:normalViewPr>
  <p:slideViewPr>
    <p:cSldViewPr snapToGrid="0">
      <p:cViewPr varScale="1">
        <p:scale>
          <a:sx n="111" d="100"/>
          <a:sy n="111" d="100"/>
        </p:scale>
        <p:origin x="300" y="96"/>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74A6-2088-4EB1-BCC6-CEC6D67F49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2BA430-F5AD-4659-B032-0007945C67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9B1A0D-F431-4A08-AAFB-9F118616810A}"/>
              </a:ext>
            </a:extLst>
          </p:cNvPr>
          <p:cNvSpPr>
            <a:spLocks noGrp="1"/>
          </p:cNvSpPr>
          <p:nvPr>
            <p:ph type="dt" sz="half" idx="10"/>
          </p:nvPr>
        </p:nvSpPr>
        <p:spPr/>
        <p:txBody>
          <a:bodyPr/>
          <a:lstStyle/>
          <a:p>
            <a:fld id="{0CEF7F95-E296-439D-B2DD-70AE4A7AA7BF}" type="datetimeFigureOut">
              <a:rPr lang="en-US" smtClean="0"/>
              <a:t>2/17/2019</a:t>
            </a:fld>
            <a:endParaRPr lang="en-US"/>
          </a:p>
        </p:txBody>
      </p:sp>
      <p:sp>
        <p:nvSpPr>
          <p:cNvPr id="5" name="Footer Placeholder 4">
            <a:extLst>
              <a:ext uri="{FF2B5EF4-FFF2-40B4-BE49-F238E27FC236}">
                <a16:creationId xmlns:a16="http://schemas.microsoft.com/office/drawing/2014/main" id="{5ECA8D83-A6F7-4E0C-A0E7-AB2D7588B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E78A1D-4F08-4BD0-BCFB-BA22DC738F43}"/>
              </a:ext>
            </a:extLst>
          </p:cNvPr>
          <p:cNvSpPr>
            <a:spLocks noGrp="1"/>
          </p:cNvSpPr>
          <p:nvPr>
            <p:ph type="sldNum" sz="quarter" idx="12"/>
          </p:nvPr>
        </p:nvSpPr>
        <p:spPr/>
        <p:txBody>
          <a:bodyPr/>
          <a:lstStyle/>
          <a:p>
            <a:fld id="{AFE84E7E-832A-419D-99D4-081F647E0800}" type="slidenum">
              <a:rPr lang="en-US" smtClean="0"/>
              <a:t>‹#›</a:t>
            </a:fld>
            <a:endParaRPr lang="en-US"/>
          </a:p>
        </p:txBody>
      </p:sp>
      <p:pic>
        <p:nvPicPr>
          <p:cNvPr id="8" name="Picture 7">
            <a:extLst>
              <a:ext uri="{FF2B5EF4-FFF2-40B4-BE49-F238E27FC236}">
                <a16:creationId xmlns:a16="http://schemas.microsoft.com/office/drawing/2014/main" id="{502ADAD5-1191-479A-9594-70A121300D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4035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99F35B-B509-44F4-BC01-C4377581BC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D1DF2AD-9093-4333-8461-113C86CC1F53}"/>
              </a:ext>
            </a:extLst>
          </p:cNvPr>
          <p:cNvSpPr>
            <a:spLocks noGrp="1"/>
          </p:cNvSpPr>
          <p:nvPr>
            <p:ph idx="1"/>
          </p:nvPr>
        </p:nvSpPr>
        <p:spPr>
          <a:xfrm>
            <a:off x="122207" y="1042219"/>
            <a:ext cx="11911641" cy="5048029"/>
          </a:xfrm>
        </p:spPr>
        <p:txBody>
          <a:bodyPr/>
          <a:lstStyle>
            <a:lvl1pPr>
              <a:defRPr b="1">
                <a:solidFill>
                  <a:schemeClr val="bg1"/>
                </a:solidFill>
                <a:effectLst>
                  <a:glow rad="50800">
                    <a:schemeClr val="tx1">
                      <a:alpha val="75000"/>
                    </a:schemeClr>
                  </a:glow>
                </a:effectLst>
              </a:defRPr>
            </a:lvl1pPr>
            <a:lvl2pPr>
              <a:defRPr b="1">
                <a:solidFill>
                  <a:schemeClr val="bg1"/>
                </a:solidFill>
                <a:effectLst>
                  <a:glow rad="50800">
                    <a:schemeClr val="tx1">
                      <a:alpha val="75000"/>
                    </a:schemeClr>
                  </a:glow>
                </a:effectLst>
              </a:defRPr>
            </a:lvl2pPr>
            <a:lvl3pPr>
              <a:defRPr b="1">
                <a:solidFill>
                  <a:schemeClr val="bg1"/>
                </a:solidFill>
                <a:effectLst>
                  <a:glow rad="50800">
                    <a:schemeClr val="tx1">
                      <a:alpha val="75000"/>
                    </a:schemeClr>
                  </a:glow>
                </a:effectLst>
              </a:defRPr>
            </a:lvl3pPr>
            <a:lvl4pPr>
              <a:defRPr b="1">
                <a:solidFill>
                  <a:schemeClr val="bg1"/>
                </a:solidFill>
                <a:effectLst>
                  <a:glow rad="50800">
                    <a:schemeClr val="tx1">
                      <a:alpha val="75000"/>
                    </a:schemeClr>
                  </a:glow>
                </a:effectLst>
              </a:defRPr>
            </a:lvl4pPr>
            <a:lvl5pPr>
              <a:defRPr b="1">
                <a:solidFill>
                  <a:schemeClr val="bg1"/>
                </a:solidFill>
                <a:effectLst>
                  <a:glow rad="50800">
                    <a:schemeClr val="tx1">
                      <a:alpha val="75000"/>
                    </a:schemeClr>
                  </a:glo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1575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AB0B6-1658-433B-970F-FC0ED16C17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D1DF2AD-9093-4333-8461-113C86CC1F53}"/>
              </a:ext>
            </a:extLst>
          </p:cNvPr>
          <p:cNvSpPr>
            <a:spLocks noGrp="1"/>
          </p:cNvSpPr>
          <p:nvPr>
            <p:ph idx="1"/>
          </p:nvPr>
        </p:nvSpPr>
        <p:spPr>
          <a:xfrm>
            <a:off x="122207" y="1042219"/>
            <a:ext cx="11911641" cy="5048029"/>
          </a:xfrm>
        </p:spPr>
        <p:txBody>
          <a:bodyPr/>
          <a:lstStyle>
            <a:lvl1pPr>
              <a:defRPr b="1">
                <a:solidFill>
                  <a:schemeClr val="bg1"/>
                </a:solidFill>
                <a:effectLst>
                  <a:glow rad="50800">
                    <a:schemeClr val="tx1">
                      <a:alpha val="75000"/>
                    </a:schemeClr>
                  </a:glow>
                </a:effectLst>
              </a:defRPr>
            </a:lvl1pPr>
            <a:lvl2pPr>
              <a:defRPr b="1">
                <a:solidFill>
                  <a:schemeClr val="bg1"/>
                </a:solidFill>
                <a:effectLst>
                  <a:glow rad="50800">
                    <a:schemeClr val="tx1">
                      <a:alpha val="75000"/>
                    </a:schemeClr>
                  </a:glow>
                </a:effectLst>
              </a:defRPr>
            </a:lvl2pPr>
            <a:lvl3pPr>
              <a:defRPr b="1">
                <a:solidFill>
                  <a:schemeClr val="bg1"/>
                </a:solidFill>
                <a:effectLst>
                  <a:glow rad="50800">
                    <a:schemeClr val="tx1">
                      <a:alpha val="75000"/>
                    </a:schemeClr>
                  </a:glow>
                </a:effectLst>
              </a:defRPr>
            </a:lvl3pPr>
            <a:lvl4pPr>
              <a:defRPr b="1">
                <a:solidFill>
                  <a:schemeClr val="bg1"/>
                </a:solidFill>
                <a:effectLst>
                  <a:glow rad="50800">
                    <a:schemeClr val="tx1">
                      <a:alpha val="75000"/>
                    </a:schemeClr>
                  </a:glow>
                </a:effectLst>
              </a:defRPr>
            </a:lvl4pPr>
            <a:lvl5pPr>
              <a:defRPr b="1">
                <a:solidFill>
                  <a:schemeClr val="bg1"/>
                </a:solidFill>
                <a:effectLst>
                  <a:glow rad="50800">
                    <a:schemeClr val="tx1">
                      <a:alpha val="75000"/>
                    </a:schemeClr>
                  </a:glo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8637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405C5F-5566-47D6-88E4-24089A051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D1DF2AD-9093-4333-8461-113C86CC1F53}"/>
              </a:ext>
            </a:extLst>
          </p:cNvPr>
          <p:cNvSpPr>
            <a:spLocks noGrp="1"/>
          </p:cNvSpPr>
          <p:nvPr>
            <p:ph idx="1"/>
          </p:nvPr>
        </p:nvSpPr>
        <p:spPr>
          <a:xfrm>
            <a:off x="122207" y="1042219"/>
            <a:ext cx="11911641" cy="5048029"/>
          </a:xfrm>
        </p:spPr>
        <p:txBody>
          <a:bodyPr/>
          <a:lstStyle>
            <a:lvl1pPr>
              <a:defRPr b="1">
                <a:solidFill>
                  <a:schemeClr val="bg1"/>
                </a:solidFill>
                <a:effectLst>
                  <a:glow rad="50800">
                    <a:schemeClr val="tx1">
                      <a:alpha val="75000"/>
                    </a:schemeClr>
                  </a:glow>
                </a:effectLst>
              </a:defRPr>
            </a:lvl1pPr>
            <a:lvl2pPr>
              <a:defRPr b="1">
                <a:solidFill>
                  <a:schemeClr val="bg1"/>
                </a:solidFill>
                <a:effectLst>
                  <a:glow rad="50800">
                    <a:schemeClr val="tx1">
                      <a:alpha val="75000"/>
                    </a:schemeClr>
                  </a:glow>
                </a:effectLst>
              </a:defRPr>
            </a:lvl2pPr>
            <a:lvl3pPr>
              <a:defRPr b="1">
                <a:solidFill>
                  <a:schemeClr val="bg1"/>
                </a:solidFill>
                <a:effectLst>
                  <a:glow rad="50800">
                    <a:schemeClr val="tx1">
                      <a:alpha val="75000"/>
                    </a:schemeClr>
                  </a:glow>
                </a:effectLst>
              </a:defRPr>
            </a:lvl3pPr>
            <a:lvl4pPr>
              <a:defRPr b="1">
                <a:solidFill>
                  <a:schemeClr val="bg1"/>
                </a:solidFill>
                <a:effectLst>
                  <a:glow rad="50800">
                    <a:schemeClr val="tx1">
                      <a:alpha val="75000"/>
                    </a:schemeClr>
                  </a:glow>
                </a:effectLst>
              </a:defRPr>
            </a:lvl4pPr>
            <a:lvl5pPr>
              <a:defRPr b="1">
                <a:solidFill>
                  <a:schemeClr val="bg1"/>
                </a:solidFill>
                <a:effectLst>
                  <a:glow rad="50800">
                    <a:schemeClr val="tx1">
                      <a:alpha val="75000"/>
                    </a:schemeClr>
                  </a:glo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6192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A8B26-EE15-49D1-8516-D599079DCF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D1DF2AD-9093-4333-8461-113C86CC1F53}"/>
              </a:ext>
            </a:extLst>
          </p:cNvPr>
          <p:cNvSpPr>
            <a:spLocks noGrp="1"/>
          </p:cNvSpPr>
          <p:nvPr>
            <p:ph idx="1"/>
          </p:nvPr>
        </p:nvSpPr>
        <p:spPr>
          <a:xfrm>
            <a:off x="122207" y="1042219"/>
            <a:ext cx="11911641" cy="5048029"/>
          </a:xfrm>
        </p:spPr>
        <p:txBody>
          <a:bodyPr/>
          <a:lstStyle>
            <a:lvl1pPr>
              <a:defRPr b="1">
                <a:solidFill>
                  <a:schemeClr val="bg1"/>
                </a:solidFill>
                <a:effectLst>
                  <a:glow rad="76200">
                    <a:schemeClr val="tx1">
                      <a:alpha val="75000"/>
                    </a:schemeClr>
                  </a:glow>
                </a:effectLst>
              </a:defRPr>
            </a:lvl1pPr>
            <a:lvl2pPr>
              <a:defRPr b="1">
                <a:solidFill>
                  <a:schemeClr val="bg1"/>
                </a:solidFill>
                <a:effectLst>
                  <a:glow rad="76200">
                    <a:schemeClr val="tx1">
                      <a:alpha val="75000"/>
                    </a:schemeClr>
                  </a:glow>
                </a:effectLst>
              </a:defRPr>
            </a:lvl2pPr>
            <a:lvl3pPr>
              <a:defRPr b="1">
                <a:solidFill>
                  <a:schemeClr val="bg1"/>
                </a:solidFill>
                <a:effectLst>
                  <a:glow rad="76200">
                    <a:schemeClr val="tx1">
                      <a:alpha val="75000"/>
                    </a:schemeClr>
                  </a:glow>
                </a:effectLst>
              </a:defRPr>
            </a:lvl3pPr>
            <a:lvl4pPr>
              <a:defRPr b="1">
                <a:solidFill>
                  <a:schemeClr val="bg1"/>
                </a:solidFill>
                <a:effectLst>
                  <a:glow rad="76200">
                    <a:schemeClr val="tx1">
                      <a:alpha val="75000"/>
                    </a:schemeClr>
                  </a:glow>
                </a:effectLst>
              </a:defRPr>
            </a:lvl4pPr>
            <a:lvl5pPr>
              <a:defRPr b="1">
                <a:solidFill>
                  <a:schemeClr val="bg1"/>
                </a:solidFill>
                <a:effectLst>
                  <a:glow rad="76200">
                    <a:schemeClr val="tx1">
                      <a:alpha val="75000"/>
                    </a:schemeClr>
                  </a:glo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2325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A0FE7D-22A9-44D9-8EB4-AF9DE4053B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2229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72A360-BF9A-407C-9889-87EB628C58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D1DF2AD-9093-4333-8461-113C86CC1F53}"/>
              </a:ext>
            </a:extLst>
          </p:cNvPr>
          <p:cNvSpPr>
            <a:spLocks noGrp="1"/>
          </p:cNvSpPr>
          <p:nvPr>
            <p:ph idx="1"/>
          </p:nvPr>
        </p:nvSpPr>
        <p:spPr>
          <a:xfrm>
            <a:off x="122207" y="1042219"/>
            <a:ext cx="11911641" cy="5048029"/>
          </a:xfrm>
        </p:spPr>
        <p:txBody>
          <a:bodyPr>
            <a:normAutofit/>
          </a:bodyPr>
          <a:lstStyle>
            <a:lvl1pPr>
              <a:defRPr sz="3200" b="1">
                <a:solidFill>
                  <a:schemeClr val="bg1"/>
                </a:solidFill>
                <a:effectLst>
                  <a:glow rad="50800">
                    <a:schemeClr val="tx1">
                      <a:alpha val="75000"/>
                    </a:schemeClr>
                  </a:glow>
                </a:effectLst>
              </a:defRPr>
            </a:lvl1pPr>
            <a:lvl2pPr marL="685800" indent="-228600">
              <a:buFont typeface="Calibri" panose="020F0502020204030204" pitchFamily="34" charset="0"/>
              <a:buChar char="−"/>
              <a:defRPr sz="2800" b="1">
                <a:solidFill>
                  <a:schemeClr val="bg1"/>
                </a:solidFill>
                <a:effectLst>
                  <a:glow rad="50800">
                    <a:schemeClr val="tx1">
                      <a:alpha val="75000"/>
                    </a:schemeClr>
                  </a:glow>
                </a:effectLst>
              </a:defRPr>
            </a:lvl2pPr>
            <a:lvl3pPr>
              <a:defRPr sz="2400" b="1">
                <a:solidFill>
                  <a:schemeClr val="bg1"/>
                </a:solidFill>
                <a:effectLst>
                  <a:glow rad="50800">
                    <a:schemeClr val="tx1">
                      <a:alpha val="75000"/>
                    </a:schemeClr>
                  </a:glow>
                </a:effectLst>
              </a:defRPr>
            </a:lvl3pPr>
            <a:lvl4pPr>
              <a:defRPr sz="2000" b="1">
                <a:solidFill>
                  <a:schemeClr val="bg1"/>
                </a:solidFill>
                <a:effectLst>
                  <a:glow rad="50800">
                    <a:schemeClr val="tx1">
                      <a:alpha val="75000"/>
                    </a:schemeClr>
                  </a:glow>
                </a:effectLst>
              </a:defRPr>
            </a:lvl4pPr>
            <a:lvl5pPr>
              <a:defRPr sz="2000" b="1">
                <a:solidFill>
                  <a:schemeClr val="bg1"/>
                </a:solidFill>
                <a:effectLst>
                  <a:glow rad="50800">
                    <a:schemeClr val="tx1">
                      <a:alpha val="75000"/>
                    </a:schemeClr>
                  </a:glo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1070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C1B8A-9838-465C-A028-EDA91CE4BD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CBC263-BEDE-43AE-93A4-9E00AFD717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6D300B-E238-456B-A284-5B425273ED05}"/>
              </a:ext>
            </a:extLst>
          </p:cNvPr>
          <p:cNvSpPr>
            <a:spLocks noGrp="1"/>
          </p:cNvSpPr>
          <p:nvPr>
            <p:ph type="dt" sz="half" idx="10"/>
          </p:nvPr>
        </p:nvSpPr>
        <p:spPr/>
        <p:txBody>
          <a:bodyPr/>
          <a:lstStyle/>
          <a:p>
            <a:fld id="{0CEF7F95-E296-439D-B2DD-70AE4A7AA7BF}" type="datetimeFigureOut">
              <a:rPr lang="en-US" smtClean="0"/>
              <a:t>2/17/2019</a:t>
            </a:fld>
            <a:endParaRPr lang="en-US"/>
          </a:p>
        </p:txBody>
      </p:sp>
      <p:sp>
        <p:nvSpPr>
          <p:cNvPr id="5" name="Footer Placeholder 4">
            <a:extLst>
              <a:ext uri="{FF2B5EF4-FFF2-40B4-BE49-F238E27FC236}">
                <a16:creationId xmlns:a16="http://schemas.microsoft.com/office/drawing/2014/main" id="{33423EF4-5406-4BF7-9C2F-4A5244DEA7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32C1A-4264-44C8-87D1-E8D8A0882614}"/>
              </a:ext>
            </a:extLst>
          </p:cNvPr>
          <p:cNvSpPr>
            <a:spLocks noGrp="1"/>
          </p:cNvSpPr>
          <p:nvPr>
            <p:ph type="sldNum" sz="quarter" idx="12"/>
          </p:nvPr>
        </p:nvSpPr>
        <p:spPr/>
        <p:txBody>
          <a:bodyPr/>
          <a:lstStyle/>
          <a:p>
            <a:fld id="{AFE84E7E-832A-419D-99D4-081F647E0800}" type="slidenum">
              <a:rPr lang="en-US" smtClean="0"/>
              <a:t>‹#›</a:t>
            </a:fld>
            <a:endParaRPr lang="en-US"/>
          </a:p>
        </p:txBody>
      </p:sp>
    </p:spTree>
    <p:extLst>
      <p:ext uri="{BB962C8B-B14F-4D97-AF65-F5344CB8AC3E}">
        <p14:creationId xmlns:p14="http://schemas.microsoft.com/office/powerpoint/2010/main" val="4217060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01500-E675-426F-9C78-9793B0308B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0F7039-7D16-4E74-B73E-099A9B0504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C0ADE1-C880-4B26-B936-F2A107A45E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7D1879-FF54-4939-8692-E030BEDE8C0B}"/>
              </a:ext>
            </a:extLst>
          </p:cNvPr>
          <p:cNvSpPr>
            <a:spLocks noGrp="1"/>
          </p:cNvSpPr>
          <p:nvPr>
            <p:ph type="dt" sz="half" idx="10"/>
          </p:nvPr>
        </p:nvSpPr>
        <p:spPr/>
        <p:txBody>
          <a:bodyPr/>
          <a:lstStyle/>
          <a:p>
            <a:fld id="{0CEF7F95-E296-439D-B2DD-70AE4A7AA7BF}" type="datetimeFigureOut">
              <a:rPr lang="en-US" smtClean="0"/>
              <a:t>2/17/2019</a:t>
            </a:fld>
            <a:endParaRPr lang="en-US"/>
          </a:p>
        </p:txBody>
      </p:sp>
      <p:sp>
        <p:nvSpPr>
          <p:cNvPr id="6" name="Footer Placeholder 5">
            <a:extLst>
              <a:ext uri="{FF2B5EF4-FFF2-40B4-BE49-F238E27FC236}">
                <a16:creationId xmlns:a16="http://schemas.microsoft.com/office/drawing/2014/main" id="{D4724ED6-1F44-492A-A7DA-4006AD5ACF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629E02-90CB-4F2E-BA38-886DB62C9CA6}"/>
              </a:ext>
            </a:extLst>
          </p:cNvPr>
          <p:cNvSpPr>
            <a:spLocks noGrp="1"/>
          </p:cNvSpPr>
          <p:nvPr>
            <p:ph type="sldNum" sz="quarter" idx="12"/>
          </p:nvPr>
        </p:nvSpPr>
        <p:spPr/>
        <p:txBody>
          <a:bodyPr/>
          <a:lstStyle/>
          <a:p>
            <a:fld id="{AFE84E7E-832A-419D-99D4-081F647E0800}" type="slidenum">
              <a:rPr lang="en-US" smtClean="0"/>
              <a:t>‹#›</a:t>
            </a:fld>
            <a:endParaRPr lang="en-US"/>
          </a:p>
        </p:txBody>
      </p:sp>
    </p:spTree>
    <p:extLst>
      <p:ext uri="{BB962C8B-B14F-4D97-AF65-F5344CB8AC3E}">
        <p14:creationId xmlns:p14="http://schemas.microsoft.com/office/powerpoint/2010/main" val="595125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138F-6861-4FBE-85B2-5E45A57574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388B0B-EF46-4D3F-8B7E-9C25E25420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672BBC-ECE3-4050-9512-1C42AC598F8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DFE997-6252-478B-8984-D6A6BF244D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1D4A20F-513E-4DD9-A077-B7D457B800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5A8FF6-FAF1-4B2F-B76F-04F0FD415B74}"/>
              </a:ext>
            </a:extLst>
          </p:cNvPr>
          <p:cNvSpPr>
            <a:spLocks noGrp="1"/>
          </p:cNvSpPr>
          <p:nvPr>
            <p:ph type="dt" sz="half" idx="10"/>
          </p:nvPr>
        </p:nvSpPr>
        <p:spPr/>
        <p:txBody>
          <a:bodyPr/>
          <a:lstStyle/>
          <a:p>
            <a:fld id="{0CEF7F95-E296-439D-B2DD-70AE4A7AA7BF}" type="datetimeFigureOut">
              <a:rPr lang="en-US" smtClean="0"/>
              <a:t>2/17/2019</a:t>
            </a:fld>
            <a:endParaRPr lang="en-US"/>
          </a:p>
        </p:txBody>
      </p:sp>
      <p:sp>
        <p:nvSpPr>
          <p:cNvPr id="8" name="Footer Placeholder 7">
            <a:extLst>
              <a:ext uri="{FF2B5EF4-FFF2-40B4-BE49-F238E27FC236}">
                <a16:creationId xmlns:a16="http://schemas.microsoft.com/office/drawing/2014/main" id="{8222465E-5E89-4140-B10E-0BF153E78D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5E26BF-21C2-408F-A644-8DE997631C88}"/>
              </a:ext>
            </a:extLst>
          </p:cNvPr>
          <p:cNvSpPr>
            <a:spLocks noGrp="1"/>
          </p:cNvSpPr>
          <p:nvPr>
            <p:ph type="sldNum" sz="quarter" idx="12"/>
          </p:nvPr>
        </p:nvSpPr>
        <p:spPr/>
        <p:txBody>
          <a:bodyPr/>
          <a:lstStyle/>
          <a:p>
            <a:fld id="{AFE84E7E-832A-419D-99D4-081F647E0800}" type="slidenum">
              <a:rPr lang="en-US" smtClean="0"/>
              <a:t>‹#›</a:t>
            </a:fld>
            <a:endParaRPr lang="en-US"/>
          </a:p>
        </p:txBody>
      </p:sp>
    </p:spTree>
    <p:extLst>
      <p:ext uri="{BB962C8B-B14F-4D97-AF65-F5344CB8AC3E}">
        <p14:creationId xmlns:p14="http://schemas.microsoft.com/office/powerpoint/2010/main" val="1019189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5823-4EC6-428D-9EB5-C0A0EC158F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E0E16D-6F8B-42E2-9398-4EC0B9752BE6}"/>
              </a:ext>
            </a:extLst>
          </p:cNvPr>
          <p:cNvSpPr>
            <a:spLocks noGrp="1"/>
          </p:cNvSpPr>
          <p:nvPr>
            <p:ph type="dt" sz="half" idx="10"/>
          </p:nvPr>
        </p:nvSpPr>
        <p:spPr/>
        <p:txBody>
          <a:bodyPr/>
          <a:lstStyle/>
          <a:p>
            <a:fld id="{0CEF7F95-E296-439D-B2DD-70AE4A7AA7BF}" type="datetimeFigureOut">
              <a:rPr lang="en-US" smtClean="0"/>
              <a:t>2/17/2019</a:t>
            </a:fld>
            <a:endParaRPr lang="en-US"/>
          </a:p>
        </p:txBody>
      </p:sp>
      <p:sp>
        <p:nvSpPr>
          <p:cNvPr id="4" name="Footer Placeholder 3">
            <a:extLst>
              <a:ext uri="{FF2B5EF4-FFF2-40B4-BE49-F238E27FC236}">
                <a16:creationId xmlns:a16="http://schemas.microsoft.com/office/drawing/2014/main" id="{C96B10EA-DC76-49D3-9D2C-73FCAC2E95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60F411-4B1A-44B5-98F4-37405F0D57CB}"/>
              </a:ext>
            </a:extLst>
          </p:cNvPr>
          <p:cNvSpPr>
            <a:spLocks noGrp="1"/>
          </p:cNvSpPr>
          <p:nvPr>
            <p:ph type="sldNum" sz="quarter" idx="12"/>
          </p:nvPr>
        </p:nvSpPr>
        <p:spPr/>
        <p:txBody>
          <a:bodyPr/>
          <a:lstStyle/>
          <a:p>
            <a:fld id="{AFE84E7E-832A-419D-99D4-081F647E0800}" type="slidenum">
              <a:rPr lang="en-US" smtClean="0"/>
              <a:t>‹#›</a:t>
            </a:fld>
            <a:endParaRPr lang="en-US"/>
          </a:p>
        </p:txBody>
      </p:sp>
    </p:spTree>
    <p:extLst>
      <p:ext uri="{BB962C8B-B14F-4D97-AF65-F5344CB8AC3E}">
        <p14:creationId xmlns:p14="http://schemas.microsoft.com/office/powerpoint/2010/main" val="3091931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10B26F-E289-4C0A-B583-B160064F9B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D1DF2AD-9093-4333-8461-113C86CC1F53}"/>
              </a:ext>
            </a:extLst>
          </p:cNvPr>
          <p:cNvSpPr>
            <a:spLocks noGrp="1"/>
          </p:cNvSpPr>
          <p:nvPr>
            <p:ph idx="1"/>
          </p:nvPr>
        </p:nvSpPr>
        <p:spPr>
          <a:xfrm>
            <a:off x="122207" y="1042219"/>
            <a:ext cx="11911641" cy="5048029"/>
          </a:xfrm>
        </p:spPr>
        <p:txBody>
          <a:bodyPr/>
          <a:lstStyle>
            <a:lvl1pPr>
              <a:defRPr b="1">
                <a:solidFill>
                  <a:schemeClr val="bg1"/>
                </a:solidFill>
                <a:effectLst>
                  <a:glow rad="50800">
                    <a:schemeClr val="tx1">
                      <a:alpha val="75000"/>
                    </a:schemeClr>
                  </a:glow>
                </a:effectLst>
              </a:defRPr>
            </a:lvl1pPr>
            <a:lvl2pPr>
              <a:defRPr b="1">
                <a:solidFill>
                  <a:schemeClr val="bg1"/>
                </a:solidFill>
                <a:effectLst>
                  <a:glow rad="50800">
                    <a:schemeClr val="tx1">
                      <a:alpha val="75000"/>
                    </a:schemeClr>
                  </a:glow>
                </a:effectLst>
              </a:defRPr>
            </a:lvl2pPr>
            <a:lvl3pPr>
              <a:defRPr b="1">
                <a:solidFill>
                  <a:schemeClr val="bg1"/>
                </a:solidFill>
                <a:effectLst>
                  <a:glow rad="50800">
                    <a:schemeClr val="tx1">
                      <a:alpha val="75000"/>
                    </a:schemeClr>
                  </a:glow>
                </a:effectLst>
              </a:defRPr>
            </a:lvl3pPr>
            <a:lvl4pPr>
              <a:defRPr b="1">
                <a:solidFill>
                  <a:schemeClr val="bg1"/>
                </a:solidFill>
                <a:effectLst>
                  <a:glow rad="50800">
                    <a:schemeClr val="tx1">
                      <a:alpha val="75000"/>
                    </a:schemeClr>
                  </a:glow>
                </a:effectLst>
              </a:defRPr>
            </a:lvl4pPr>
            <a:lvl5pPr>
              <a:defRPr b="1">
                <a:solidFill>
                  <a:schemeClr val="bg1"/>
                </a:solidFill>
                <a:effectLst>
                  <a:glow rad="50800">
                    <a:schemeClr val="tx1">
                      <a:alpha val="75000"/>
                    </a:schemeClr>
                  </a:glo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9087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C8739-0B0C-412D-AE27-75D6D88ECF25}"/>
              </a:ext>
            </a:extLst>
          </p:cNvPr>
          <p:cNvSpPr>
            <a:spLocks noGrp="1"/>
          </p:cNvSpPr>
          <p:nvPr>
            <p:ph type="dt" sz="half" idx="10"/>
          </p:nvPr>
        </p:nvSpPr>
        <p:spPr/>
        <p:txBody>
          <a:bodyPr/>
          <a:lstStyle/>
          <a:p>
            <a:fld id="{0CEF7F95-E296-439D-B2DD-70AE4A7AA7BF}" type="datetimeFigureOut">
              <a:rPr lang="en-US" smtClean="0"/>
              <a:t>2/17/2019</a:t>
            </a:fld>
            <a:endParaRPr lang="en-US"/>
          </a:p>
        </p:txBody>
      </p:sp>
      <p:sp>
        <p:nvSpPr>
          <p:cNvPr id="3" name="Footer Placeholder 2">
            <a:extLst>
              <a:ext uri="{FF2B5EF4-FFF2-40B4-BE49-F238E27FC236}">
                <a16:creationId xmlns:a16="http://schemas.microsoft.com/office/drawing/2014/main" id="{EE931EC1-A9D5-4AC1-A372-71FE9BECB4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3439D-9EFC-4401-9E63-C267A12DA867}"/>
              </a:ext>
            </a:extLst>
          </p:cNvPr>
          <p:cNvSpPr>
            <a:spLocks noGrp="1"/>
          </p:cNvSpPr>
          <p:nvPr>
            <p:ph type="sldNum" sz="quarter" idx="12"/>
          </p:nvPr>
        </p:nvSpPr>
        <p:spPr/>
        <p:txBody>
          <a:bodyPr/>
          <a:lstStyle/>
          <a:p>
            <a:fld id="{AFE84E7E-832A-419D-99D4-081F647E0800}" type="slidenum">
              <a:rPr lang="en-US" smtClean="0"/>
              <a:t>‹#›</a:t>
            </a:fld>
            <a:endParaRPr lang="en-US"/>
          </a:p>
        </p:txBody>
      </p:sp>
    </p:spTree>
    <p:extLst>
      <p:ext uri="{BB962C8B-B14F-4D97-AF65-F5344CB8AC3E}">
        <p14:creationId xmlns:p14="http://schemas.microsoft.com/office/powerpoint/2010/main" val="19893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17B39-98E0-4DAC-9830-33F0906A4F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81BC19-66AB-4A74-AAA2-1B5014108B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44B58-DCD3-4455-90B2-65BD55BF03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7531E1-A978-4BE8-A7AB-595426229A23}"/>
              </a:ext>
            </a:extLst>
          </p:cNvPr>
          <p:cNvSpPr>
            <a:spLocks noGrp="1"/>
          </p:cNvSpPr>
          <p:nvPr>
            <p:ph type="dt" sz="half" idx="10"/>
          </p:nvPr>
        </p:nvSpPr>
        <p:spPr/>
        <p:txBody>
          <a:bodyPr/>
          <a:lstStyle/>
          <a:p>
            <a:fld id="{0CEF7F95-E296-439D-B2DD-70AE4A7AA7BF}" type="datetimeFigureOut">
              <a:rPr lang="en-US" smtClean="0"/>
              <a:t>2/17/2019</a:t>
            </a:fld>
            <a:endParaRPr lang="en-US"/>
          </a:p>
        </p:txBody>
      </p:sp>
      <p:sp>
        <p:nvSpPr>
          <p:cNvPr id="6" name="Footer Placeholder 5">
            <a:extLst>
              <a:ext uri="{FF2B5EF4-FFF2-40B4-BE49-F238E27FC236}">
                <a16:creationId xmlns:a16="http://schemas.microsoft.com/office/drawing/2014/main" id="{F2F768D3-D7BE-4B0B-BB7F-4EE7F1639E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6D214B-BCD0-49C5-BDE9-87AE17AADA4B}"/>
              </a:ext>
            </a:extLst>
          </p:cNvPr>
          <p:cNvSpPr>
            <a:spLocks noGrp="1"/>
          </p:cNvSpPr>
          <p:nvPr>
            <p:ph type="sldNum" sz="quarter" idx="12"/>
          </p:nvPr>
        </p:nvSpPr>
        <p:spPr/>
        <p:txBody>
          <a:bodyPr/>
          <a:lstStyle/>
          <a:p>
            <a:fld id="{AFE84E7E-832A-419D-99D4-081F647E0800}" type="slidenum">
              <a:rPr lang="en-US" smtClean="0"/>
              <a:t>‹#›</a:t>
            </a:fld>
            <a:endParaRPr lang="en-US"/>
          </a:p>
        </p:txBody>
      </p:sp>
    </p:spTree>
    <p:extLst>
      <p:ext uri="{BB962C8B-B14F-4D97-AF65-F5344CB8AC3E}">
        <p14:creationId xmlns:p14="http://schemas.microsoft.com/office/powerpoint/2010/main" val="3981353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F71F4-7E6A-4CCD-B0BA-837B957724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C1B78F-DDD4-42E7-A405-69C499490B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7A1E77-21DB-4658-A3F1-22FFFD6F4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D6AEC2-9F93-4EB5-AE8F-29B852496FC0}"/>
              </a:ext>
            </a:extLst>
          </p:cNvPr>
          <p:cNvSpPr>
            <a:spLocks noGrp="1"/>
          </p:cNvSpPr>
          <p:nvPr>
            <p:ph type="dt" sz="half" idx="10"/>
          </p:nvPr>
        </p:nvSpPr>
        <p:spPr/>
        <p:txBody>
          <a:bodyPr/>
          <a:lstStyle/>
          <a:p>
            <a:fld id="{0CEF7F95-E296-439D-B2DD-70AE4A7AA7BF}" type="datetimeFigureOut">
              <a:rPr lang="en-US" smtClean="0"/>
              <a:t>2/17/2019</a:t>
            </a:fld>
            <a:endParaRPr lang="en-US"/>
          </a:p>
        </p:txBody>
      </p:sp>
      <p:sp>
        <p:nvSpPr>
          <p:cNvPr id="6" name="Footer Placeholder 5">
            <a:extLst>
              <a:ext uri="{FF2B5EF4-FFF2-40B4-BE49-F238E27FC236}">
                <a16:creationId xmlns:a16="http://schemas.microsoft.com/office/drawing/2014/main" id="{A97B1D94-EF4D-4726-8C2E-C9C8002DD6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C6878-C22E-4DDD-8C67-153E12AAF517}"/>
              </a:ext>
            </a:extLst>
          </p:cNvPr>
          <p:cNvSpPr>
            <a:spLocks noGrp="1"/>
          </p:cNvSpPr>
          <p:nvPr>
            <p:ph type="sldNum" sz="quarter" idx="12"/>
          </p:nvPr>
        </p:nvSpPr>
        <p:spPr/>
        <p:txBody>
          <a:bodyPr/>
          <a:lstStyle/>
          <a:p>
            <a:fld id="{AFE84E7E-832A-419D-99D4-081F647E0800}" type="slidenum">
              <a:rPr lang="en-US" smtClean="0"/>
              <a:t>‹#›</a:t>
            </a:fld>
            <a:endParaRPr lang="en-US"/>
          </a:p>
        </p:txBody>
      </p:sp>
    </p:spTree>
    <p:extLst>
      <p:ext uri="{BB962C8B-B14F-4D97-AF65-F5344CB8AC3E}">
        <p14:creationId xmlns:p14="http://schemas.microsoft.com/office/powerpoint/2010/main" val="338141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9CF4-5193-4298-A23B-EE5467EAED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A439A6-F457-4502-B967-B5B6764CE5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B9D14B-3EB4-4134-864E-CDDEBB14B012}"/>
              </a:ext>
            </a:extLst>
          </p:cNvPr>
          <p:cNvSpPr>
            <a:spLocks noGrp="1"/>
          </p:cNvSpPr>
          <p:nvPr>
            <p:ph type="dt" sz="half" idx="10"/>
          </p:nvPr>
        </p:nvSpPr>
        <p:spPr/>
        <p:txBody>
          <a:bodyPr/>
          <a:lstStyle/>
          <a:p>
            <a:fld id="{0CEF7F95-E296-439D-B2DD-70AE4A7AA7BF}" type="datetimeFigureOut">
              <a:rPr lang="en-US" smtClean="0"/>
              <a:t>2/17/2019</a:t>
            </a:fld>
            <a:endParaRPr lang="en-US"/>
          </a:p>
        </p:txBody>
      </p:sp>
      <p:sp>
        <p:nvSpPr>
          <p:cNvPr id="5" name="Footer Placeholder 4">
            <a:extLst>
              <a:ext uri="{FF2B5EF4-FFF2-40B4-BE49-F238E27FC236}">
                <a16:creationId xmlns:a16="http://schemas.microsoft.com/office/drawing/2014/main" id="{A41395CD-7064-4710-B2B7-9D0FB9116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0FB50E-A298-47E3-944E-AD603E11358F}"/>
              </a:ext>
            </a:extLst>
          </p:cNvPr>
          <p:cNvSpPr>
            <a:spLocks noGrp="1"/>
          </p:cNvSpPr>
          <p:nvPr>
            <p:ph type="sldNum" sz="quarter" idx="12"/>
          </p:nvPr>
        </p:nvSpPr>
        <p:spPr/>
        <p:txBody>
          <a:bodyPr/>
          <a:lstStyle/>
          <a:p>
            <a:fld id="{AFE84E7E-832A-419D-99D4-081F647E0800}" type="slidenum">
              <a:rPr lang="en-US" smtClean="0"/>
              <a:t>‹#›</a:t>
            </a:fld>
            <a:endParaRPr lang="en-US"/>
          </a:p>
        </p:txBody>
      </p:sp>
    </p:spTree>
    <p:extLst>
      <p:ext uri="{BB962C8B-B14F-4D97-AF65-F5344CB8AC3E}">
        <p14:creationId xmlns:p14="http://schemas.microsoft.com/office/powerpoint/2010/main" val="3516859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2E82EE-7C02-4AED-9E47-3232E5EC55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7A8EF1-2BBA-4405-AD0A-2CEE498D6D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E0FB95-2AA2-4943-885B-A552E4E1AEB9}"/>
              </a:ext>
            </a:extLst>
          </p:cNvPr>
          <p:cNvSpPr>
            <a:spLocks noGrp="1"/>
          </p:cNvSpPr>
          <p:nvPr>
            <p:ph type="dt" sz="half" idx="10"/>
          </p:nvPr>
        </p:nvSpPr>
        <p:spPr/>
        <p:txBody>
          <a:bodyPr/>
          <a:lstStyle/>
          <a:p>
            <a:fld id="{0CEF7F95-E296-439D-B2DD-70AE4A7AA7BF}" type="datetimeFigureOut">
              <a:rPr lang="en-US" smtClean="0"/>
              <a:t>2/17/2019</a:t>
            </a:fld>
            <a:endParaRPr lang="en-US"/>
          </a:p>
        </p:txBody>
      </p:sp>
      <p:sp>
        <p:nvSpPr>
          <p:cNvPr id="5" name="Footer Placeholder 4">
            <a:extLst>
              <a:ext uri="{FF2B5EF4-FFF2-40B4-BE49-F238E27FC236}">
                <a16:creationId xmlns:a16="http://schemas.microsoft.com/office/drawing/2014/main" id="{0A2042AB-129B-45B6-9A96-E284C3461A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E510A-A801-4605-8A02-3D7296354D83}"/>
              </a:ext>
            </a:extLst>
          </p:cNvPr>
          <p:cNvSpPr>
            <a:spLocks noGrp="1"/>
          </p:cNvSpPr>
          <p:nvPr>
            <p:ph type="sldNum" sz="quarter" idx="12"/>
          </p:nvPr>
        </p:nvSpPr>
        <p:spPr/>
        <p:txBody>
          <a:bodyPr/>
          <a:lstStyle/>
          <a:p>
            <a:fld id="{AFE84E7E-832A-419D-99D4-081F647E0800}" type="slidenum">
              <a:rPr lang="en-US" smtClean="0"/>
              <a:t>‹#›</a:t>
            </a:fld>
            <a:endParaRPr lang="en-US"/>
          </a:p>
        </p:txBody>
      </p:sp>
    </p:spTree>
    <p:extLst>
      <p:ext uri="{BB962C8B-B14F-4D97-AF65-F5344CB8AC3E}">
        <p14:creationId xmlns:p14="http://schemas.microsoft.com/office/powerpoint/2010/main" val="2398602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C153A5-01A2-414E-8739-39508FC092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D1DF2AD-9093-4333-8461-113C86CC1F53}"/>
              </a:ext>
            </a:extLst>
          </p:cNvPr>
          <p:cNvSpPr>
            <a:spLocks noGrp="1"/>
          </p:cNvSpPr>
          <p:nvPr>
            <p:ph idx="1"/>
          </p:nvPr>
        </p:nvSpPr>
        <p:spPr>
          <a:xfrm>
            <a:off x="122207" y="1042219"/>
            <a:ext cx="11911641" cy="5048029"/>
          </a:xfrm>
        </p:spPr>
        <p:txBody>
          <a:bodyPr/>
          <a:lstStyle>
            <a:lvl1pPr>
              <a:defRPr b="1">
                <a:solidFill>
                  <a:schemeClr val="bg1"/>
                </a:solidFill>
                <a:effectLst>
                  <a:glow rad="50800">
                    <a:schemeClr val="tx1">
                      <a:alpha val="75000"/>
                    </a:schemeClr>
                  </a:glow>
                </a:effectLst>
              </a:defRPr>
            </a:lvl1pPr>
            <a:lvl2pPr>
              <a:defRPr b="1">
                <a:solidFill>
                  <a:schemeClr val="bg1"/>
                </a:solidFill>
                <a:effectLst>
                  <a:glow rad="50800">
                    <a:schemeClr val="tx1">
                      <a:alpha val="75000"/>
                    </a:schemeClr>
                  </a:glow>
                </a:effectLst>
              </a:defRPr>
            </a:lvl2pPr>
            <a:lvl3pPr>
              <a:defRPr b="1">
                <a:solidFill>
                  <a:schemeClr val="bg1"/>
                </a:solidFill>
                <a:effectLst>
                  <a:glow rad="50800">
                    <a:schemeClr val="tx1">
                      <a:alpha val="75000"/>
                    </a:schemeClr>
                  </a:glow>
                </a:effectLst>
              </a:defRPr>
            </a:lvl3pPr>
            <a:lvl4pPr>
              <a:defRPr b="1">
                <a:solidFill>
                  <a:schemeClr val="bg1"/>
                </a:solidFill>
                <a:effectLst>
                  <a:glow rad="50800">
                    <a:schemeClr val="tx1">
                      <a:alpha val="75000"/>
                    </a:schemeClr>
                  </a:glow>
                </a:effectLst>
              </a:defRPr>
            </a:lvl4pPr>
            <a:lvl5pPr>
              <a:defRPr b="1">
                <a:solidFill>
                  <a:schemeClr val="bg1"/>
                </a:solidFill>
                <a:effectLst>
                  <a:glow rad="50800">
                    <a:schemeClr val="tx1">
                      <a:alpha val="75000"/>
                    </a:schemeClr>
                  </a:glo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9041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D6CCF8-0CB3-4B2F-93A3-0F6204598A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D1DF2AD-9093-4333-8461-113C86CC1F53}"/>
              </a:ext>
            </a:extLst>
          </p:cNvPr>
          <p:cNvSpPr>
            <a:spLocks noGrp="1"/>
          </p:cNvSpPr>
          <p:nvPr>
            <p:ph idx="1"/>
          </p:nvPr>
        </p:nvSpPr>
        <p:spPr>
          <a:xfrm>
            <a:off x="122207" y="1042219"/>
            <a:ext cx="11911641" cy="5048029"/>
          </a:xfrm>
        </p:spPr>
        <p:txBody>
          <a:bodyPr/>
          <a:lstStyle>
            <a:lvl1pPr>
              <a:defRPr b="1">
                <a:solidFill>
                  <a:schemeClr val="bg1"/>
                </a:solidFill>
                <a:effectLst>
                  <a:glow rad="50800">
                    <a:schemeClr val="tx1">
                      <a:alpha val="75000"/>
                    </a:schemeClr>
                  </a:glow>
                </a:effectLst>
              </a:defRPr>
            </a:lvl1pPr>
            <a:lvl2pPr>
              <a:defRPr b="1">
                <a:solidFill>
                  <a:schemeClr val="bg1"/>
                </a:solidFill>
                <a:effectLst>
                  <a:glow rad="50800">
                    <a:schemeClr val="tx1">
                      <a:alpha val="75000"/>
                    </a:schemeClr>
                  </a:glow>
                </a:effectLst>
              </a:defRPr>
            </a:lvl2pPr>
            <a:lvl3pPr>
              <a:defRPr b="1">
                <a:solidFill>
                  <a:schemeClr val="bg1"/>
                </a:solidFill>
                <a:effectLst>
                  <a:glow rad="50800">
                    <a:schemeClr val="tx1">
                      <a:alpha val="75000"/>
                    </a:schemeClr>
                  </a:glow>
                </a:effectLst>
              </a:defRPr>
            </a:lvl3pPr>
            <a:lvl4pPr>
              <a:defRPr b="1">
                <a:solidFill>
                  <a:schemeClr val="bg1"/>
                </a:solidFill>
                <a:effectLst>
                  <a:glow rad="50800">
                    <a:schemeClr val="tx1">
                      <a:alpha val="75000"/>
                    </a:schemeClr>
                  </a:glow>
                </a:effectLst>
              </a:defRPr>
            </a:lvl4pPr>
            <a:lvl5pPr>
              <a:defRPr b="1">
                <a:solidFill>
                  <a:schemeClr val="bg1"/>
                </a:solidFill>
                <a:effectLst>
                  <a:glow rad="50800">
                    <a:schemeClr val="tx1">
                      <a:alpha val="75000"/>
                    </a:schemeClr>
                  </a:glo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6427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5FD79B-3694-4E67-A223-00F531C0B0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D1DF2AD-9093-4333-8461-113C86CC1F53}"/>
              </a:ext>
            </a:extLst>
          </p:cNvPr>
          <p:cNvSpPr>
            <a:spLocks noGrp="1"/>
          </p:cNvSpPr>
          <p:nvPr>
            <p:ph idx="1"/>
          </p:nvPr>
        </p:nvSpPr>
        <p:spPr>
          <a:xfrm>
            <a:off x="122207" y="1042219"/>
            <a:ext cx="11911641" cy="5048029"/>
          </a:xfrm>
        </p:spPr>
        <p:txBody>
          <a:bodyPr/>
          <a:lstStyle>
            <a:lvl1pPr>
              <a:defRPr b="1">
                <a:solidFill>
                  <a:schemeClr val="bg1"/>
                </a:solidFill>
                <a:effectLst>
                  <a:glow rad="50800">
                    <a:schemeClr val="tx1">
                      <a:alpha val="75000"/>
                    </a:schemeClr>
                  </a:glow>
                </a:effectLst>
              </a:defRPr>
            </a:lvl1pPr>
            <a:lvl2pPr>
              <a:defRPr b="1">
                <a:solidFill>
                  <a:schemeClr val="bg1"/>
                </a:solidFill>
                <a:effectLst>
                  <a:glow rad="50800">
                    <a:schemeClr val="tx1">
                      <a:alpha val="75000"/>
                    </a:schemeClr>
                  </a:glow>
                </a:effectLst>
              </a:defRPr>
            </a:lvl2pPr>
            <a:lvl3pPr>
              <a:defRPr b="1">
                <a:solidFill>
                  <a:schemeClr val="bg1"/>
                </a:solidFill>
                <a:effectLst>
                  <a:glow rad="50800">
                    <a:schemeClr val="tx1">
                      <a:alpha val="75000"/>
                    </a:schemeClr>
                  </a:glow>
                </a:effectLst>
              </a:defRPr>
            </a:lvl3pPr>
            <a:lvl4pPr>
              <a:defRPr b="1">
                <a:solidFill>
                  <a:schemeClr val="bg1"/>
                </a:solidFill>
                <a:effectLst>
                  <a:glow rad="50800">
                    <a:schemeClr val="tx1">
                      <a:alpha val="75000"/>
                    </a:schemeClr>
                  </a:glow>
                </a:effectLst>
              </a:defRPr>
            </a:lvl4pPr>
            <a:lvl5pPr>
              <a:defRPr b="1">
                <a:solidFill>
                  <a:schemeClr val="bg1"/>
                </a:solidFill>
                <a:effectLst>
                  <a:glow rad="50800">
                    <a:schemeClr val="tx1">
                      <a:alpha val="75000"/>
                    </a:schemeClr>
                  </a:glo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8907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92D268-B631-4114-B081-1C3D52A96B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D1DF2AD-9093-4333-8461-113C86CC1F53}"/>
              </a:ext>
            </a:extLst>
          </p:cNvPr>
          <p:cNvSpPr>
            <a:spLocks noGrp="1"/>
          </p:cNvSpPr>
          <p:nvPr>
            <p:ph idx="1"/>
          </p:nvPr>
        </p:nvSpPr>
        <p:spPr>
          <a:xfrm>
            <a:off x="122207" y="1042219"/>
            <a:ext cx="11911641" cy="5048029"/>
          </a:xfrm>
        </p:spPr>
        <p:txBody>
          <a:bodyPr/>
          <a:lstStyle>
            <a:lvl1pPr>
              <a:defRPr b="1">
                <a:solidFill>
                  <a:schemeClr val="bg1"/>
                </a:solidFill>
                <a:effectLst>
                  <a:glow rad="50800">
                    <a:schemeClr val="tx1">
                      <a:alpha val="75000"/>
                    </a:schemeClr>
                  </a:glow>
                </a:effectLst>
              </a:defRPr>
            </a:lvl1pPr>
            <a:lvl2pPr>
              <a:defRPr b="1">
                <a:solidFill>
                  <a:schemeClr val="bg1"/>
                </a:solidFill>
                <a:effectLst>
                  <a:glow rad="50800">
                    <a:schemeClr val="tx1">
                      <a:alpha val="75000"/>
                    </a:schemeClr>
                  </a:glow>
                </a:effectLst>
              </a:defRPr>
            </a:lvl2pPr>
            <a:lvl3pPr>
              <a:defRPr b="1">
                <a:solidFill>
                  <a:schemeClr val="bg1"/>
                </a:solidFill>
                <a:effectLst>
                  <a:glow rad="50800">
                    <a:schemeClr val="tx1">
                      <a:alpha val="75000"/>
                    </a:schemeClr>
                  </a:glow>
                </a:effectLst>
              </a:defRPr>
            </a:lvl3pPr>
            <a:lvl4pPr>
              <a:defRPr b="1">
                <a:solidFill>
                  <a:schemeClr val="bg1"/>
                </a:solidFill>
                <a:effectLst>
                  <a:glow rad="50800">
                    <a:schemeClr val="tx1">
                      <a:alpha val="75000"/>
                    </a:schemeClr>
                  </a:glow>
                </a:effectLst>
              </a:defRPr>
            </a:lvl4pPr>
            <a:lvl5pPr>
              <a:defRPr b="1">
                <a:solidFill>
                  <a:schemeClr val="bg1"/>
                </a:solidFill>
                <a:effectLst>
                  <a:glow rad="50800">
                    <a:schemeClr val="tx1">
                      <a:alpha val="75000"/>
                    </a:schemeClr>
                  </a:glo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5258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05209-667E-4F7E-A501-3FA46D41D6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D1DF2AD-9093-4333-8461-113C86CC1F53}"/>
              </a:ext>
            </a:extLst>
          </p:cNvPr>
          <p:cNvSpPr>
            <a:spLocks noGrp="1"/>
          </p:cNvSpPr>
          <p:nvPr>
            <p:ph idx="1"/>
          </p:nvPr>
        </p:nvSpPr>
        <p:spPr>
          <a:xfrm>
            <a:off x="122207" y="1042219"/>
            <a:ext cx="11911641" cy="5048029"/>
          </a:xfrm>
        </p:spPr>
        <p:txBody>
          <a:bodyPr/>
          <a:lstStyle>
            <a:lvl1pPr>
              <a:defRPr b="1">
                <a:solidFill>
                  <a:schemeClr val="bg1"/>
                </a:solidFill>
                <a:effectLst>
                  <a:glow rad="50800">
                    <a:schemeClr val="tx1">
                      <a:alpha val="75000"/>
                    </a:schemeClr>
                  </a:glow>
                </a:effectLst>
              </a:defRPr>
            </a:lvl1pPr>
            <a:lvl2pPr>
              <a:defRPr b="1">
                <a:solidFill>
                  <a:schemeClr val="bg1"/>
                </a:solidFill>
                <a:effectLst>
                  <a:glow rad="50800">
                    <a:schemeClr val="tx1">
                      <a:alpha val="75000"/>
                    </a:schemeClr>
                  </a:glow>
                </a:effectLst>
              </a:defRPr>
            </a:lvl2pPr>
            <a:lvl3pPr>
              <a:defRPr b="1">
                <a:solidFill>
                  <a:schemeClr val="bg1"/>
                </a:solidFill>
                <a:effectLst>
                  <a:glow rad="50800">
                    <a:schemeClr val="tx1">
                      <a:alpha val="75000"/>
                    </a:schemeClr>
                  </a:glow>
                </a:effectLst>
              </a:defRPr>
            </a:lvl3pPr>
            <a:lvl4pPr>
              <a:defRPr b="1">
                <a:solidFill>
                  <a:schemeClr val="bg1"/>
                </a:solidFill>
                <a:effectLst>
                  <a:glow rad="50800">
                    <a:schemeClr val="tx1">
                      <a:alpha val="75000"/>
                    </a:schemeClr>
                  </a:glow>
                </a:effectLst>
              </a:defRPr>
            </a:lvl4pPr>
            <a:lvl5pPr>
              <a:defRPr b="1">
                <a:solidFill>
                  <a:schemeClr val="bg1"/>
                </a:solidFill>
                <a:effectLst>
                  <a:glow rad="50800">
                    <a:schemeClr val="tx1">
                      <a:alpha val="75000"/>
                    </a:schemeClr>
                  </a:glo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1302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CDB54F-3789-417C-BD3E-2749772BE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D1DF2AD-9093-4333-8461-113C86CC1F53}"/>
              </a:ext>
            </a:extLst>
          </p:cNvPr>
          <p:cNvSpPr>
            <a:spLocks noGrp="1"/>
          </p:cNvSpPr>
          <p:nvPr>
            <p:ph idx="1"/>
          </p:nvPr>
        </p:nvSpPr>
        <p:spPr>
          <a:xfrm>
            <a:off x="122207" y="1042219"/>
            <a:ext cx="11911641" cy="5048029"/>
          </a:xfrm>
        </p:spPr>
        <p:txBody>
          <a:bodyPr/>
          <a:lstStyle>
            <a:lvl1pPr>
              <a:defRPr b="1">
                <a:solidFill>
                  <a:schemeClr val="bg1"/>
                </a:solidFill>
                <a:effectLst>
                  <a:glow rad="50800">
                    <a:schemeClr val="tx1">
                      <a:alpha val="75000"/>
                    </a:schemeClr>
                  </a:glow>
                </a:effectLst>
              </a:defRPr>
            </a:lvl1pPr>
            <a:lvl2pPr>
              <a:defRPr b="1">
                <a:solidFill>
                  <a:schemeClr val="bg1"/>
                </a:solidFill>
                <a:effectLst>
                  <a:glow rad="50800">
                    <a:schemeClr val="tx1">
                      <a:alpha val="75000"/>
                    </a:schemeClr>
                  </a:glow>
                </a:effectLst>
              </a:defRPr>
            </a:lvl2pPr>
            <a:lvl3pPr>
              <a:defRPr b="1">
                <a:solidFill>
                  <a:schemeClr val="bg1"/>
                </a:solidFill>
                <a:effectLst>
                  <a:glow rad="50800">
                    <a:schemeClr val="tx1">
                      <a:alpha val="75000"/>
                    </a:schemeClr>
                  </a:glow>
                </a:effectLst>
              </a:defRPr>
            </a:lvl3pPr>
            <a:lvl4pPr>
              <a:defRPr b="1">
                <a:solidFill>
                  <a:schemeClr val="bg1"/>
                </a:solidFill>
                <a:effectLst>
                  <a:glow rad="50800">
                    <a:schemeClr val="tx1">
                      <a:alpha val="75000"/>
                    </a:schemeClr>
                  </a:glow>
                </a:effectLst>
              </a:defRPr>
            </a:lvl4pPr>
            <a:lvl5pPr>
              <a:defRPr b="1">
                <a:solidFill>
                  <a:schemeClr val="bg1"/>
                </a:solidFill>
                <a:effectLst>
                  <a:glow rad="50800">
                    <a:schemeClr val="tx1">
                      <a:alpha val="75000"/>
                    </a:schemeClr>
                  </a:glo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7958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737198-C513-49BE-9F0B-C8319B1C3F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D1DF2AD-9093-4333-8461-113C86CC1F53}"/>
              </a:ext>
            </a:extLst>
          </p:cNvPr>
          <p:cNvSpPr>
            <a:spLocks noGrp="1"/>
          </p:cNvSpPr>
          <p:nvPr>
            <p:ph idx="1"/>
          </p:nvPr>
        </p:nvSpPr>
        <p:spPr>
          <a:xfrm>
            <a:off x="122207" y="1042219"/>
            <a:ext cx="11911641" cy="5048029"/>
          </a:xfrm>
        </p:spPr>
        <p:txBody>
          <a:bodyPr/>
          <a:lstStyle>
            <a:lvl1pPr>
              <a:defRPr b="1">
                <a:solidFill>
                  <a:schemeClr val="bg1"/>
                </a:solidFill>
                <a:effectLst>
                  <a:glow rad="50800">
                    <a:schemeClr val="tx1">
                      <a:alpha val="75000"/>
                    </a:schemeClr>
                  </a:glow>
                </a:effectLst>
              </a:defRPr>
            </a:lvl1pPr>
            <a:lvl2pPr>
              <a:defRPr b="1">
                <a:solidFill>
                  <a:schemeClr val="bg1"/>
                </a:solidFill>
                <a:effectLst>
                  <a:glow rad="50800">
                    <a:schemeClr val="tx1">
                      <a:alpha val="75000"/>
                    </a:schemeClr>
                  </a:glow>
                </a:effectLst>
              </a:defRPr>
            </a:lvl2pPr>
            <a:lvl3pPr>
              <a:defRPr b="1">
                <a:solidFill>
                  <a:schemeClr val="bg1"/>
                </a:solidFill>
                <a:effectLst>
                  <a:glow rad="50800">
                    <a:schemeClr val="tx1">
                      <a:alpha val="75000"/>
                    </a:schemeClr>
                  </a:glow>
                </a:effectLst>
              </a:defRPr>
            </a:lvl3pPr>
            <a:lvl4pPr>
              <a:defRPr b="1">
                <a:solidFill>
                  <a:schemeClr val="bg1"/>
                </a:solidFill>
                <a:effectLst>
                  <a:glow rad="50800">
                    <a:schemeClr val="tx1">
                      <a:alpha val="75000"/>
                    </a:schemeClr>
                  </a:glow>
                </a:effectLst>
              </a:defRPr>
            </a:lvl4pPr>
            <a:lvl5pPr>
              <a:defRPr b="1">
                <a:solidFill>
                  <a:schemeClr val="bg1"/>
                </a:solidFill>
                <a:effectLst>
                  <a:glow rad="50800">
                    <a:schemeClr val="tx1">
                      <a:alpha val="75000"/>
                    </a:schemeClr>
                  </a:glow>
                </a:effect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6097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D87195-BE4A-4E94-A994-6775A7E26D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11E31C-C761-47C9-87A6-3A56FE451D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BE22FD-D1B1-48D2-9E08-B889183895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EF7F95-E296-439D-B2DD-70AE4A7AA7BF}" type="datetimeFigureOut">
              <a:rPr lang="en-US" smtClean="0"/>
              <a:t>2/17/2019</a:t>
            </a:fld>
            <a:endParaRPr lang="en-US"/>
          </a:p>
        </p:txBody>
      </p:sp>
      <p:sp>
        <p:nvSpPr>
          <p:cNvPr id="5" name="Footer Placeholder 4">
            <a:extLst>
              <a:ext uri="{FF2B5EF4-FFF2-40B4-BE49-F238E27FC236}">
                <a16:creationId xmlns:a16="http://schemas.microsoft.com/office/drawing/2014/main" id="{201D5CA3-590A-4A62-A282-589FD93FAC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9D8B0D-22F4-41F5-B5A8-466FF5966E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E84E7E-832A-419D-99D4-081F647E0800}" type="slidenum">
              <a:rPr lang="en-US" smtClean="0"/>
              <a:t>‹#›</a:t>
            </a:fld>
            <a:endParaRPr lang="en-US"/>
          </a:p>
        </p:txBody>
      </p:sp>
    </p:spTree>
    <p:extLst>
      <p:ext uri="{BB962C8B-B14F-4D97-AF65-F5344CB8AC3E}">
        <p14:creationId xmlns:p14="http://schemas.microsoft.com/office/powerpoint/2010/main" val="897267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51" r:id="rId16"/>
    <p:sldLayoutId id="2147483652" r:id="rId17"/>
    <p:sldLayoutId id="2147483653" r:id="rId18"/>
    <p:sldLayoutId id="2147483654" r:id="rId19"/>
    <p:sldLayoutId id="2147483655" r:id="rId20"/>
    <p:sldLayoutId id="2147483656" r:id="rId21"/>
    <p:sldLayoutId id="2147483657" r:id="rId22"/>
    <p:sldLayoutId id="2147483658" r:id="rId23"/>
    <p:sldLayoutId id="214748365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541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a:xfrm>
            <a:off x="122207" y="1645920"/>
            <a:ext cx="11911641" cy="4444328"/>
          </a:xfrm>
        </p:spPr>
        <p:txBody>
          <a:bodyPr>
            <a:normAutofit/>
          </a:bodyPr>
          <a:lstStyle/>
          <a:p>
            <a:r>
              <a:rPr lang="en-US"/>
              <a:t>“He </a:t>
            </a:r>
            <a:r>
              <a:rPr lang="en-US" dirty="0"/>
              <a:t>who answers a matter before he hears it, It is folly and shame to </a:t>
            </a:r>
            <a:r>
              <a:rPr lang="en-US"/>
              <a:t>him.” </a:t>
            </a:r>
            <a:r>
              <a:rPr lang="en-US" dirty="0"/>
              <a:t>(18:13)</a:t>
            </a:r>
          </a:p>
        </p:txBody>
      </p:sp>
      <p:pic>
        <p:nvPicPr>
          <p:cNvPr id="8" name="Picture 7">
            <a:extLst>
              <a:ext uri="{FF2B5EF4-FFF2-40B4-BE49-F238E27FC236}">
                <a16:creationId xmlns:a16="http://schemas.microsoft.com/office/drawing/2014/main" id="{9E221342-D748-4F6E-A8CA-DE6DEAC79B7E}"/>
              </a:ext>
            </a:extLst>
          </p:cNvPr>
          <p:cNvPicPr>
            <a:picLocks noChangeAspect="1"/>
          </p:cNvPicPr>
          <p:nvPr/>
        </p:nvPicPr>
        <p:blipFill rotWithShape="1">
          <a:blip r:embed="rId2">
            <a:extLst>
              <a:ext uri="{28A0092B-C50C-407E-A947-70E740481C1C}">
                <a14:useLocalDpi xmlns:a14="http://schemas.microsoft.com/office/drawing/2010/main" val="0"/>
              </a:ext>
            </a:extLst>
          </a:blip>
          <a:srcRect l="2900" t="13155" r="85200" b="77600"/>
          <a:stretch/>
        </p:blipFill>
        <p:spPr>
          <a:xfrm>
            <a:off x="353568" y="902208"/>
            <a:ext cx="1450848" cy="633984"/>
          </a:xfrm>
          <a:prstGeom prst="rect">
            <a:avLst/>
          </a:prstGeom>
        </p:spPr>
      </p:pic>
      <p:cxnSp>
        <p:nvCxnSpPr>
          <p:cNvPr id="10" name="Straight Connector 9">
            <a:extLst>
              <a:ext uri="{FF2B5EF4-FFF2-40B4-BE49-F238E27FC236}">
                <a16:creationId xmlns:a16="http://schemas.microsoft.com/office/drawing/2014/main" id="{392AD03C-CFD5-423B-9D76-AD40DCDFE81E}"/>
              </a:ext>
            </a:extLst>
          </p:cNvPr>
          <p:cNvCxnSpPr>
            <a:cxnSpLocks/>
          </p:cNvCxnSpPr>
          <p:nvPr/>
        </p:nvCxnSpPr>
        <p:spPr>
          <a:xfrm>
            <a:off x="490040" y="1447704"/>
            <a:ext cx="1181444" cy="0"/>
          </a:xfrm>
          <a:prstGeom prst="line">
            <a:avLst/>
          </a:prstGeom>
          <a:ln w="57150">
            <a:solidFill>
              <a:schemeClr val="bg1"/>
            </a:solidFill>
          </a:ln>
          <a:effectLst>
            <a:outerShdw blurRad="50800"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6314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a:xfrm>
            <a:off x="122207" y="1645920"/>
            <a:ext cx="11911641" cy="4444328"/>
          </a:xfrm>
        </p:spPr>
        <p:txBody>
          <a:bodyPr>
            <a:normAutofit/>
          </a:bodyPr>
          <a:lstStyle/>
          <a:p>
            <a:r>
              <a:rPr lang="en-US"/>
              <a:t>“The </a:t>
            </a:r>
            <a:r>
              <a:rPr lang="en-US" dirty="0"/>
              <a:t>heart of the righteous studies how to answer, But the mouth of the wicked pours forth </a:t>
            </a:r>
            <a:r>
              <a:rPr lang="en-US"/>
              <a:t>evil.” </a:t>
            </a:r>
            <a:r>
              <a:rPr lang="en-US" dirty="0"/>
              <a:t>(15:28)</a:t>
            </a:r>
          </a:p>
        </p:txBody>
      </p:sp>
      <p:pic>
        <p:nvPicPr>
          <p:cNvPr id="7" name="Picture 6">
            <a:extLst>
              <a:ext uri="{FF2B5EF4-FFF2-40B4-BE49-F238E27FC236}">
                <a16:creationId xmlns:a16="http://schemas.microsoft.com/office/drawing/2014/main" id="{6B53CC2B-6BE8-4733-A7AC-6E512ECE0BA7}"/>
              </a:ext>
            </a:extLst>
          </p:cNvPr>
          <p:cNvPicPr>
            <a:picLocks noChangeAspect="1"/>
          </p:cNvPicPr>
          <p:nvPr/>
        </p:nvPicPr>
        <p:blipFill rotWithShape="1">
          <a:blip r:embed="rId2">
            <a:extLst>
              <a:ext uri="{28A0092B-C50C-407E-A947-70E740481C1C}">
                <a14:useLocalDpi xmlns:a14="http://schemas.microsoft.com/office/drawing/2010/main" val="0"/>
              </a:ext>
            </a:extLst>
          </a:blip>
          <a:srcRect l="19000" t="13155" r="70500" b="77600"/>
          <a:stretch/>
        </p:blipFill>
        <p:spPr>
          <a:xfrm>
            <a:off x="2316480" y="902208"/>
            <a:ext cx="1280160" cy="633984"/>
          </a:xfrm>
          <a:prstGeom prst="rect">
            <a:avLst/>
          </a:prstGeom>
        </p:spPr>
      </p:pic>
      <p:pic>
        <p:nvPicPr>
          <p:cNvPr id="8" name="Picture 7">
            <a:extLst>
              <a:ext uri="{FF2B5EF4-FFF2-40B4-BE49-F238E27FC236}">
                <a16:creationId xmlns:a16="http://schemas.microsoft.com/office/drawing/2014/main" id="{9E221342-D748-4F6E-A8CA-DE6DEAC79B7E}"/>
              </a:ext>
            </a:extLst>
          </p:cNvPr>
          <p:cNvPicPr>
            <a:picLocks noChangeAspect="1"/>
          </p:cNvPicPr>
          <p:nvPr/>
        </p:nvPicPr>
        <p:blipFill rotWithShape="1">
          <a:blip r:embed="rId2">
            <a:extLst>
              <a:ext uri="{28A0092B-C50C-407E-A947-70E740481C1C}">
                <a14:useLocalDpi xmlns:a14="http://schemas.microsoft.com/office/drawing/2010/main" val="0"/>
              </a:ext>
            </a:extLst>
          </a:blip>
          <a:srcRect l="2900" t="13155" r="85200" b="77600"/>
          <a:stretch/>
        </p:blipFill>
        <p:spPr>
          <a:xfrm>
            <a:off x="353568" y="902208"/>
            <a:ext cx="1450848" cy="633984"/>
          </a:xfrm>
          <a:prstGeom prst="rect">
            <a:avLst/>
          </a:prstGeom>
        </p:spPr>
      </p:pic>
      <p:cxnSp>
        <p:nvCxnSpPr>
          <p:cNvPr id="10" name="Straight Connector 9">
            <a:extLst>
              <a:ext uri="{FF2B5EF4-FFF2-40B4-BE49-F238E27FC236}">
                <a16:creationId xmlns:a16="http://schemas.microsoft.com/office/drawing/2014/main" id="{392AD03C-CFD5-423B-9D76-AD40DCDFE81E}"/>
              </a:ext>
            </a:extLst>
          </p:cNvPr>
          <p:cNvCxnSpPr>
            <a:cxnSpLocks/>
          </p:cNvCxnSpPr>
          <p:nvPr/>
        </p:nvCxnSpPr>
        <p:spPr>
          <a:xfrm>
            <a:off x="490040" y="1447704"/>
            <a:ext cx="1181444" cy="0"/>
          </a:xfrm>
          <a:prstGeom prst="line">
            <a:avLst/>
          </a:prstGeom>
          <a:ln w="57150">
            <a:solidFill>
              <a:schemeClr val="bg1"/>
            </a:solidFill>
          </a:ln>
          <a:effectLst>
            <a:outerShdw blurRad="50800"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9F4B866-7085-4887-B3FA-72058B20DF3D}"/>
              </a:ext>
            </a:extLst>
          </p:cNvPr>
          <p:cNvCxnSpPr>
            <a:cxnSpLocks/>
          </p:cNvCxnSpPr>
          <p:nvPr/>
        </p:nvCxnSpPr>
        <p:spPr>
          <a:xfrm>
            <a:off x="2408116" y="1447704"/>
            <a:ext cx="1102000" cy="0"/>
          </a:xfrm>
          <a:prstGeom prst="line">
            <a:avLst/>
          </a:prstGeom>
          <a:ln w="57150">
            <a:solidFill>
              <a:schemeClr val="bg1"/>
            </a:solidFill>
          </a:ln>
          <a:effectLst>
            <a:outerShdw blurRad="50800"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940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a:xfrm>
            <a:off x="122207" y="1645920"/>
            <a:ext cx="11911641" cy="4444328"/>
          </a:xfrm>
        </p:spPr>
        <p:txBody>
          <a:bodyPr>
            <a:normAutofit/>
          </a:bodyPr>
          <a:lstStyle/>
          <a:p>
            <a:r>
              <a:rPr lang="en-US"/>
              <a:t>“Do </a:t>
            </a:r>
            <a:r>
              <a:rPr lang="en-US" dirty="0"/>
              <a:t>you see a man hasty in his words? There is more hope for a fool than for </a:t>
            </a:r>
            <a:r>
              <a:rPr lang="en-US"/>
              <a:t>him.” </a:t>
            </a:r>
            <a:r>
              <a:rPr lang="en-US" dirty="0"/>
              <a:t>(29:20)</a:t>
            </a:r>
          </a:p>
        </p:txBody>
      </p:sp>
      <p:pic>
        <p:nvPicPr>
          <p:cNvPr id="6" name="Picture 5">
            <a:extLst>
              <a:ext uri="{FF2B5EF4-FFF2-40B4-BE49-F238E27FC236}">
                <a16:creationId xmlns:a16="http://schemas.microsoft.com/office/drawing/2014/main" id="{8DFC3015-F0A1-49B3-83CF-5D1773C3F76C}"/>
              </a:ext>
            </a:extLst>
          </p:cNvPr>
          <p:cNvPicPr>
            <a:picLocks noChangeAspect="1"/>
          </p:cNvPicPr>
          <p:nvPr/>
        </p:nvPicPr>
        <p:blipFill rotWithShape="1">
          <a:blip r:embed="rId2">
            <a:extLst>
              <a:ext uri="{28A0092B-C50C-407E-A947-70E740481C1C}">
                <a14:useLocalDpi xmlns:a14="http://schemas.microsoft.com/office/drawing/2010/main" val="0"/>
              </a:ext>
            </a:extLst>
          </a:blip>
          <a:srcRect l="34100" t="13155" r="55400" b="77600"/>
          <a:stretch/>
        </p:blipFill>
        <p:spPr>
          <a:xfrm>
            <a:off x="4157472" y="902208"/>
            <a:ext cx="1280160" cy="633984"/>
          </a:xfrm>
          <a:prstGeom prst="rect">
            <a:avLst/>
          </a:prstGeom>
        </p:spPr>
      </p:pic>
      <p:pic>
        <p:nvPicPr>
          <p:cNvPr id="7" name="Picture 6">
            <a:extLst>
              <a:ext uri="{FF2B5EF4-FFF2-40B4-BE49-F238E27FC236}">
                <a16:creationId xmlns:a16="http://schemas.microsoft.com/office/drawing/2014/main" id="{6B53CC2B-6BE8-4733-A7AC-6E512ECE0BA7}"/>
              </a:ext>
            </a:extLst>
          </p:cNvPr>
          <p:cNvPicPr>
            <a:picLocks noChangeAspect="1"/>
          </p:cNvPicPr>
          <p:nvPr/>
        </p:nvPicPr>
        <p:blipFill rotWithShape="1">
          <a:blip r:embed="rId2">
            <a:extLst>
              <a:ext uri="{28A0092B-C50C-407E-A947-70E740481C1C}">
                <a14:useLocalDpi xmlns:a14="http://schemas.microsoft.com/office/drawing/2010/main" val="0"/>
              </a:ext>
            </a:extLst>
          </a:blip>
          <a:srcRect l="19000" t="13155" r="70500" b="77600"/>
          <a:stretch/>
        </p:blipFill>
        <p:spPr>
          <a:xfrm>
            <a:off x="2316480" y="902208"/>
            <a:ext cx="1280160" cy="633984"/>
          </a:xfrm>
          <a:prstGeom prst="rect">
            <a:avLst/>
          </a:prstGeom>
        </p:spPr>
      </p:pic>
      <p:pic>
        <p:nvPicPr>
          <p:cNvPr id="8" name="Picture 7">
            <a:extLst>
              <a:ext uri="{FF2B5EF4-FFF2-40B4-BE49-F238E27FC236}">
                <a16:creationId xmlns:a16="http://schemas.microsoft.com/office/drawing/2014/main" id="{9E221342-D748-4F6E-A8CA-DE6DEAC79B7E}"/>
              </a:ext>
            </a:extLst>
          </p:cNvPr>
          <p:cNvPicPr>
            <a:picLocks noChangeAspect="1"/>
          </p:cNvPicPr>
          <p:nvPr/>
        </p:nvPicPr>
        <p:blipFill rotWithShape="1">
          <a:blip r:embed="rId2">
            <a:extLst>
              <a:ext uri="{28A0092B-C50C-407E-A947-70E740481C1C}">
                <a14:useLocalDpi xmlns:a14="http://schemas.microsoft.com/office/drawing/2010/main" val="0"/>
              </a:ext>
            </a:extLst>
          </a:blip>
          <a:srcRect l="2900" t="13155" r="85200" b="77600"/>
          <a:stretch/>
        </p:blipFill>
        <p:spPr>
          <a:xfrm>
            <a:off x="353568" y="902208"/>
            <a:ext cx="1450848" cy="633984"/>
          </a:xfrm>
          <a:prstGeom prst="rect">
            <a:avLst/>
          </a:prstGeom>
        </p:spPr>
      </p:pic>
      <p:cxnSp>
        <p:nvCxnSpPr>
          <p:cNvPr id="10" name="Straight Connector 9">
            <a:extLst>
              <a:ext uri="{FF2B5EF4-FFF2-40B4-BE49-F238E27FC236}">
                <a16:creationId xmlns:a16="http://schemas.microsoft.com/office/drawing/2014/main" id="{392AD03C-CFD5-423B-9D76-AD40DCDFE81E}"/>
              </a:ext>
            </a:extLst>
          </p:cNvPr>
          <p:cNvCxnSpPr>
            <a:cxnSpLocks/>
          </p:cNvCxnSpPr>
          <p:nvPr/>
        </p:nvCxnSpPr>
        <p:spPr>
          <a:xfrm>
            <a:off x="490040" y="1447704"/>
            <a:ext cx="1181444" cy="0"/>
          </a:xfrm>
          <a:prstGeom prst="line">
            <a:avLst/>
          </a:prstGeom>
          <a:ln w="57150">
            <a:solidFill>
              <a:schemeClr val="bg1"/>
            </a:solidFill>
          </a:ln>
          <a:effectLst>
            <a:outerShdw blurRad="50800"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9F4B866-7085-4887-B3FA-72058B20DF3D}"/>
              </a:ext>
            </a:extLst>
          </p:cNvPr>
          <p:cNvCxnSpPr>
            <a:cxnSpLocks/>
          </p:cNvCxnSpPr>
          <p:nvPr/>
        </p:nvCxnSpPr>
        <p:spPr>
          <a:xfrm>
            <a:off x="2408116" y="1447704"/>
            <a:ext cx="1102000" cy="0"/>
          </a:xfrm>
          <a:prstGeom prst="line">
            <a:avLst/>
          </a:prstGeom>
          <a:ln w="57150">
            <a:solidFill>
              <a:schemeClr val="bg1"/>
            </a:solidFill>
          </a:ln>
          <a:effectLst>
            <a:outerShdw blurRad="50800"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4BC4AFE-84C2-4F17-B561-6042FD669EC6}"/>
              </a:ext>
            </a:extLst>
          </p:cNvPr>
          <p:cNvCxnSpPr>
            <a:cxnSpLocks/>
          </p:cNvCxnSpPr>
          <p:nvPr/>
        </p:nvCxnSpPr>
        <p:spPr>
          <a:xfrm>
            <a:off x="4271327" y="1447704"/>
            <a:ext cx="1102000" cy="0"/>
          </a:xfrm>
          <a:prstGeom prst="line">
            <a:avLst/>
          </a:prstGeom>
          <a:ln w="57150">
            <a:solidFill>
              <a:schemeClr val="bg1"/>
            </a:solidFill>
          </a:ln>
          <a:effectLst>
            <a:outerShdw blurRad="50800"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762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a:xfrm>
            <a:off x="122207" y="1645920"/>
            <a:ext cx="11911641" cy="4444328"/>
          </a:xfrm>
        </p:spPr>
        <p:txBody>
          <a:bodyPr>
            <a:normAutofit/>
          </a:bodyPr>
          <a:lstStyle/>
          <a:p>
            <a:r>
              <a:rPr lang="en-US"/>
              <a:t>“In </a:t>
            </a:r>
            <a:r>
              <a:rPr lang="en-US" dirty="0"/>
              <a:t>the multitude of words sin is not lacking, But he who restrains his lips is </a:t>
            </a:r>
            <a:r>
              <a:rPr lang="en-US"/>
              <a:t>wise.” </a:t>
            </a:r>
            <a:r>
              <a:rPr lang="en-US" dirty="0"/>
              <a:t>(10:19)</a:t>
            </a:r>
          </a:p>
          <a:p>
            <a:r>
              <a:rPr lang="en-US"/>
              <a:t>“A </a:t>
            </a:r>
            <a:r>
              <a:rPr lang="en-US" dirty="0"/>
              <a:t>fool vents all his feelings, But a wise man holds them </a:t>
            </a:r>
            <a:r>
              <a:rPr lang="en-US"/>
              <a:t>back.” </a:t>
            </a:r>
            <a:r>
              <a:rPr lang="en-US" dirty="0"/>
              <a:t>(29:11)</a:t>
            </a:r>
          </a:p>
          <a:p>
            <a:r>
              <a:rPr lang="en-US"/>
              <a:t>“…</a:t>
            </a:r>
            <a:r>
              <a:rPr lang="en-US" dirty="0"/>
              <a:t>A man of understanding holds his </a:t>
            </a:r>
            <a:r>
              <a:rPr lang="en-US"/>
              <a:t>peace.” </a:t>
            </a:r>
            <a:r>
              <a:rPr lang="en-US" dirty="0"/>
              <a:t>(11:12)</a:t>
            </a:r>
          </a:p>
          <a:p>
            <a:r>
              <a:rPr lang="en-US"/>
              <a:t>“He </a:t>
            </a:r>
            <a:r>
              <a:rPr lang="en-US" dirty="0"/>
              <a:t>who guards his mouth preserves his life, But he who opens wide his lips shall have </a:t>
            </a:r>
            <a:r>
              <a:rPr lang="en-US"/>
              <a:t>destruction.” </a:t>
            </a:r>
            <a:r>
              <a:rPr lang="en-US" dirty="0"/>
              <a:t>(13:3)</a:t>
            </a:r>
          </a:p>
          <a:p>
            <a:r>
              <a:rPr lang="en-US"/>
              <a:t>“Whoever </a:t>
            </a:r>
            <a:r>
              <a:rPr lang="en-US" dirty="0"/>
              <a:t>guards his mouth and tongue Keeps his soul from </a:t>
            </a:r>
            <a:r>
              <a:rPr lang="en-US"/>
              <a:t>troubles.” </a:t>
            </a:r>
            <a:r>
              <a:rPr lang="en-US" dirty="0"/>
              <a:t>(21:23)</a:t>
            </a:r>
          </a:p>
        </p:txBody>
      </p:sp>
      <p:pic>
        <p:nvPicPr>
          <p:cNvPr id="5" name="Picture 4">
            <a:extLst>
              <a:ext uri="{FF2B5EF4-FFF2-40B4-BE49-F238E27FC236}">
                <a16:creationId xmlns:a16="http://schemas.microsoft.com/office/drawing/2014/main" id="{C4E0A374-6ED9-427E-9499-68288BA0C1EC}"/>
              </a:ext>
            </a:extLst>
          </p:cNvPr>
          <p:cNvPicPr>
            <a:picLocks noChangeAspect="1"/>
          </p:cNvPicPr>
          <p:nvPr/>
        </p:nvPicPr>
        <p:blipFill rotWithShape="1">
          <a:blip r:embed="rId2">
            <a:extLst>
              <a:ext uri="{28A0092B-C50C-407E-A947-70E740481C1C}">
                <a14:useLocalDpi xmlns:a14="http://schemas.microsoft.com/office/drawing/2010/main" val="0"/>
              </a:ext>
            </a:extLst>
          </a:blip>
          <a:srcRect l="49200" t="13155" r="35899" b="77600"/>
          <a:stretch/>
        </p:blipFill>
        <p:spPr>
          <a:xfrm>
            <a:off x="5998464" y="902208"/>
            <a:ext cx="1816608" cy="633984"/>
          </a:xfrm>
          <a:prstGeom prst="rect">
            <a:avLst/>
          </a:prstGeom>
        </p:spPr>
      </p:pic>
      <p:pic>
        <p:nvPicPr>
          <p:cNvPr id="6" name="Picture 5">
            <a:extLst>
              <a:ext uri="{FF2B5EF4-FFF2-40B4-BE49-F238E27FC236}">
                <a16:creationId xmlns:a16="http://schemas.microsoft.com/office/drawing/2014/main" id="{8DFC3015-F0A1-49B3-83CF-5D1773C3F76C}"/>
              </a:ext>
            </a:extLst>
          </p:cNvPr>
          <p:cNvPicPr>
            <a:picLocks noChangeAspect="1"/>
          </p:cNvPicPr>
          <p:nvPr/>
        </p:nvPicPr>
        <p:blipFill rotWithShape="1">
          <a:blip r:embed="rId2">
            <a:extLst>
              <a:ext uri="{28A0092B-C50C-407E-A947-70E740481C1C}">
                <a14:useLocalDpi xmlns:a14="http://schemas.microsoft.com/office/drawing/2010/main" val="0"/>
              </a:ext>
            </a:extLst>
          </a:blip>
          <a:srcRect l="34100" t="13155" r="55400" b="77600"/>
          <a:stretch/>
        </p:blipFill>
        <p:spPr>
          <a:xfrm>
            <a:off x="4157472" y="902208"/>
            <a:ext cx="1280160" cy="633984"/>
          </a:xfrm>
          <a:prstGeom prst="rect">
            <a:avLst/>
          </a:prstGeom>
        </p:spPr>
      </p:pic>
      <p:pic>
        <p:nvPicPr>
          <p:cNvPr id="7" name="Picture 6">
            <a:extLst>
              <a:ext uri="{FF2B5EF4-FFF2-40B4-BE49-F238E27FC236}">
                <a16:creationId xmlns:a16="http://schemas.microsoft.com/office/drawing/2014/main" id="{6B53CC2B-6BE8-4733-A7AC-6E512ECE0BA7}"/>
              </a:ext>
            </a:extLst>
          </p:cNvPr>
          <p:cNvPicPr>
            <a:picLocks noChangeAspect="1"/>
          </p:cNvPicPr>
          <p:nvPr/>
        </p:nvPicPr>
        <p:blipFill rotWithShape="1">
          <a:blip r:embed="rId2">
            <a:extLst>
              <a:ext uri="{28A0092B-C50C-407E-A947-70E740481C1C}">
                <a14:useLocalDpi xmlns:a14="http://schemas.microsoft.com/office/drawing/2010/main" val="0"/>
              </a:ext>
            </a:extLst>
          </a:blip>
          <a:srcRect l="19000" t="13155" r="70500" b="77600"/>
          <a:stretch/>
        </p:blipFill>
        <p:spPr>
          <a:xfrm>
            <a:off x="2316480" y="902208"/>
            <a:ext cx="1280160" cy="633984"/>
          </a:xfrm>
          <a:prstGeom prst="rect">
            <a:avLst/>
          </a:prstGeom>
        </p:spPr>
      </p:pic>
      <p:pic>
        <p:nvPicPr>
          <p:cNvPr id="8" name="Picture 7">
            <a:extLst>
              <a:ext uri="{FF2B5EF4-FFF2-40B4-BE49-F238E27FC236}">
                <a16:creationId xmlns:a16="http://schemas.microsoft.com/office/drawing/2014/main" id="{9E221342-D748-4F6E-A8CA-DE6DEAC79B7E}"/>
              </a:ext>
            </a:extLst>
          </p:cNvPr>
          <p:cNvPicPr>
            <a:picLocks noChangeAspect="1"/>
          </p:cNvPicPr>
          <p:nvPr/>
        </p:nvPicPr>
        <p:blipFill rotWithShape="1">
          <a:blip r:embed="rId2">
            <a:extLst>
              <a:ext uri="{28A0092B-C50C-407E-A947-70E740481C1C}">
                <a14:useLocalDpi xmlns:a14="http://schemas.microsoft.com/office/drawing/2010/main" val="0"/>
              </a:ext>
            </a:extLst>
          </a:blip>
          <a:srcRect l="2900" t="13155" r="85200" b="77600"/>
          <a:stretch/>
        </p:blipFill>
        <p:spPr>
          <a:xfrm>
            <a:off x="353568" y="902208"/>
            <a:ext cx="1450848" cy="633984"/>
          </a:xfrm>
          <a:prstGeom prst="rect">
            <a:avLst/>
          </a:prstGeom>
        </p:spPr>
      </p:pic>
      <p:cxnSp>
        <p:nvCxnSpPr>
          <p:cNvPr id="10" name="Straight Connector 9">
            <a:extLst>
              <a:ext uri="{FF2B5EF4-FFF2-40B4-BE49-F238E27FC236}">
                <a16:creationId xmlns:a16="http://schemas.microsoft.com/office/drawing/2014/main" id="{392AD03C-CFD5-423B-9D76-AD40DCDFE81E}"/>
              </a:ext>
            </a:extLst>
          </p:cNvPr>
          <p:cNvCxnSpPr>
            <a:cxnSpLocks/>
          </p:cNvCxnSpPr>
          <p:nvPr/>
        </p:nvCxnSpPr>
        <p:spPr>
          <a:xfrm>
            <a:off x="490040" y="1447704"/>
            <a:ext cx="1181444" cy="0"/>
          </a:xfrm>
          <a:prstGeom prst="line">
            <a:avLst/>
          </a:prstGeom>
          <a:ln w="57150">
            <a:solidFill>
              <a:schemeClr val="bg1"/>
            </a:solidFill>
          </a:ln>
          <a:effectLst>
            <a:outerShdw blurRad="50800"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9F4B866-7085-4887-B3FA-72058B20DF3D}"/>
              </a:ext>
            </a:extLst>
          </p:cNvPr>
          <p:cNvCxnSpPr>
            <a:cxnSpLocks/>
          </p:cNvCxnSpPr>
          <p:nvPr/>
        </p:nvCxnSpPr>
        <p:spPr>
          <a:xfrm>
            <a:off x="2408116" y="1447704"/>
            <a:ext cx="1102000" cy="0"/>
          </a:xfrm>
          <a:prstGeom prst="line">
            <a:avLst/>
          </a:prstGeom>
          <a:ln w="57150">
            <a:solidFill>
              <a:schemeClr val="bg1"/>
            </a:solidFill>
          </a:ln>
          <a:effectLst>
            <a:outerShdw blurRad="50800"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4BC4AFE-84C2-4F17-B561-6042FD669EC6}"/>
              </a:ext>
            </a:extLst>
          </p:cNvPr>
          <p:cNvCxnSpPr>
            <a:cxnSpLocks/>
          </p:cNvCxnSpPr>
          <p:nvPr/>
        </p:nvCxnSpPr>
        <p:spPr>
          <a:xfrm>
            <a:off x="4271327" y="1447704"/>
            <a:ext cx="1102000" cy="0"/>
          </a:xfrm>
          <a:prstGeom prst="line">
            <a:avLst/>
          </a:prstGeom>
          <a:ln w="57150">
            <a:solidFill>
              <a:schemeClr val="bg1"/>
            </a:solidFill>
          </a:ln>
          <a:effectLst>
            <a:outerShdw blurRad="50800"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CCD159-42FE-4223-9EF8-44AC07D9FC43}"/>
              </a:ext>
            </a:extLst>
          </p:cNvPr>
          <p:cNvCxnSpPr>
            <a:cxnSpLocks/>
          </p:cNvCxnSpPr>
          <p:nvPr/>
        </p:nvCxnSpPr>
        <p:spPr>
          <a:xfrm>
            <a:off x="6149286" y="1447704"/>
            <a:ext cx="1578869" cy="0"/>
          </a:xfrm>
          <a:prstGeom prst="line">
            <a:avLst/>
          </a:prstGeom>
          <a:ln w="57150">
            <a:solidFill>
              <a:schemeClr val="bg1"/>
            </a:solidFill>
          </a:ln>
          <a:effectLst>
            <a:outerShdw blurRad="50800"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625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F2F8E9-AA7A-468A-BD89-DF28B271B30E}"/>
              </a:ext>
            </a:extLst>
          </p:cNvPr>
          <p:cNvPicPr>
            <a:picLocks noChangeAspect="1"/>
          </p:cNvPicPr>
          <p:nvPr/>
        </p:nvPicPr>
        <p:blipFill rotWithShape="1">
          <a:blip r:embed="rId2">
            <a:extLst>
              <a:ext uri="{28A0092B-C50C-407E-A947-70E740481C1C}">
                <a14:useLocalDpi xmlns:a14="http://schemas.microsoft.com/office/drawing/2010/main" val="0"/>
              </a:ext>
            </a:extLst>
          </a:blip>
          <a:srcRect l="67600" t="13155" r="3599" b="77600"/>
          <a:stretch/>
        </p:blipFill>
        <p:spPr>
          <a:xfrm>
            <a:off x="8241792" y="902208"/>
            <a:ext cx="3511296" cy="633984"/>
          </a:xfrm>
          <a:prstGeom prst="rect">
            <a:avLst/>
          </a:prstGeom>
        </p:spPr>
      </p:pic>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a:xfrm>
            <a:off x="122207" y="1645920"/>
            <a:ext cx="11911641" cy="4444328"/>
          </a:xfrm>
        </p:spPr>
        <p:txBody>
          <a:bodyPr>
            <a:normAutofit/>
          </a:bodyPr>
          <a:lstStyle/>
          <a:p>
            <a:r>
              <a:rPr lang="en-US"/>
              <a:t>“A </a:t>
            </a:r>
            <a:r>
              <a:rPr lang="en-US" dirty="0"/>
              <a:t>soft answer turns away wrath, But a harsh word stirs up </a:t>
            </a:r>
            <a:r>
              <a:rPr lang="en-US"/>
              <a:t>anger.” </a:t>
            </a:r>
            <a:r>
              <a:rPr lang="en-US" dirty="0"/>
              <a:t>(15:1)</a:t>
            </a:r>
          </a:p>
          <a:p>
            <a:r>
              <a:rPr lang="en-US"/>
              <a:t>“He </a:t>
            </a:r>
            <a:r>
              <a:rPr lang="en-US" dirty="0"/>
              <a:t>who has knowledge spares his words, And a man of understanding is of a calm </a:t>
            </a:r>
            <a:r>
              <a:rPr lang="en-US"/>
              <a:t>spirit.” </a:t>
            </a:r>
            <a:r>
              <a:rPr lang="en-US" dirty="0"/>
              <a:t>(17:27)</a:t>
            </a:r>
          </a:p>
          <a:p>
            <a:r>
              <a:rPr lang="en-US"/>
              <a:t>“There </a:t>
            </a:r>
            <a:r>
              <a:rPr lang="en-US" dirty="0"/>
              <a:t>is one who speaks like the piercings of a sword, But the tongue of the wise promotes </a:t>
            </a:r>
            <a:r>
              <a:rPr lang="en-US"/>
              <a:t>health.” </a:t>
            </a:r>
            <a:r>
              <a:rPr lang="en-US" dirty="0"/>
              <a:t>(12:18)</a:t>
            </a:r>
          </a:p>
          <a:p>
            <a:r>
              <a:rPr lang="en-US"/>
              <a:t>“Pleasant </a:t>
            </a:r>
            <a:r>
              <a:rPr lang="en-US" dirty="0"/>
              <a:t>words are like a honeycomb, Sweetness to the soul and health to the </a:t>
            </a:r>
            <a:r>
              <a:rPr lang="en-US"/>
              <a:t>bones.” </a:t>
            </a:r>
            <a:r>
              <a:rPr lang="en-US" dirty="0"/>
              <a:t>(16:24)</a:t>
            </a:r>
          </a:p>
        </p:txBody>
      </p:sp>
      <p:pic>
        <p:nvPicPr>
          <p:cNvPr id="5" name="Picture 4">
            <a:extLst>
              <a:ext uri="{FF2B5EF4-FFF2-40B4-BE49-F238E27FC236}">
                <a16:creationId xmlns:a16="http://schemas.microsoft.com/office/drawing/2014/main" id="{C4E0A374-6ED9-427E-9499-68288BA0C1EC}"/>
              </a:ext>
            </a:extLst>
          </p:cNvPr>
          <p:cNvPicPr>
            <a:picLocks noChangeAspect="1"/>
          </p:cNvPicPr>
          <p:nvPr/>
        </p:nvPicPr>
        <p:blipFill rotWithShape="1">
          <a:blip r:embed="rId2">
            <a:extLst>
              <a:ext uri="{28A0092B-C50C-407E-A947-70E740481C1C}">
                <a14:useLocalDpi xmlns:a14="http://schemas.microsoft.com/office/drawing/2010/main" val="0"/>
              </a:ext>
            </a:extLst>
          </a:blip>
          <a:srcRect l="49200" t="13155" r="35899" b="77600"/>
          <a:stretch/>
        </p:blipFill>
        <p:spPr>
          <a:xfrm>
            <a:off x="5998464" y="902208"/>
            <a:ext cx="1816608" cy="633984"/>
          </a:xfrm>
          <a:prstGeom prst="rect">
            <a:avLst/>
          </a:prstGeom>
        </p:spPr>
      </p:pic>
      <p:pic>
        <p:nvPicPr>
          <p:cNvPr id="6" name="Picture 5">
            <a:extLst>
              <a:ext uri="{FF2B5EF4-FFF2-40B4-BE49-F238E27FC236}">
                <a16:creationId xmlns:a16="http://schemas.microsoft.com/office/drawing/2014/main" id="{8DFC3015-F0A1-49B3-83CF-5D1773C3F76C}"/>
              </a:ext>
            </a:extLst>
          </p:cNvPr>
          <p:cNvPicPr>
            <a:picLocks noChangeAspect="1"/>
          </p:cNvPicPr>
          <p:nvPr/>
        </p:nvPicPr>
        <p:blipFill rotWithShape="1">
          <a:blip r:embed="rId2">
            <a:extLst>
              <a:ext uri="{28A0092B-C50C-407E-A947-70E740481C1C}">
                <a14:useLocalDpi xmlns:a14="http://schemas.microsoft.com/office/drawing/2010/main" val="0"/>
              </a:ext>
            </a:extLst>
          </a:blip>
          <a:srcRect l="34100" t="13155" r="55400" b="77600"/>
          <a:stretch/>
        </p:blipFill>
        <p:spPr>
          <a:xfrm>
            <a:off x="4157472" y="902208"/>
            <a:ext cx="1280160" cy="633984"/>
          </a:xfrm>
          <a:prstGeom prst="rect">
            <a:avLst/>
          </a:prstGeom>
        </p:spPr>
      </p:pic>
      <p:pic>
        <p:nvPicPr>
          <p:cNvPr id="7" name="Picture 6">
            <a:extLst>
              <a:ext uri="{FF2B5EF4-FFF2-40B4-BE49-F238E27FC236}">
                <a16:creationId xmlns:a16="http://schemas.microsoft.com/office/drawing/2014/main" id="{6B53CC2B-6BE8-4733-A7AC-6E512ECE0BA7}"/>
              </a:ext>
            </a:extLst>
          </p:cNvPr>
          <p:cNvPicPr>
            <a:picLocks noChangeAspect="1"/>
          </p:cNvPicPr>
          <p:nvPr/>
        </p:nvPicPr>
        <p:blipFill rotWithShape="1">
          <a:blip r:embed="rId2">
            <a:extLst>
              <a:ext uri="{28A0092B-C50C-407E-A947-70E740481C1C}">
                <a14:useLocalDpi xmlns:a14="http://schemas.microsoft.com/office/drawing/2010/main" val="0"/>
              </a:ext>
            </a:extLst>
          </a:blip>
          <a:srcRect l="19000" t="13155" r="70500" b="77600"/>
          <a:stretch/>
        </p:blipFill>
        <p:spPr>
          <a:xfrm>
            <a:off x="2316480" y="902208"/>
            <a:ext cx="1280160" cy="633984"/>
          </a:xfrm>
          <a:prstGeom prst="rect">
            <a:avLst/>
          </a:prstGeom>
        </p:spPr>
      </p:pic>
      <p:pic>
        <p:nvPicPr>
          <p:cNvPr id="8" name="Picture 7">
            <a:extLst>
              <a:ext uri="{FF2B5EF4-FFF2-40B4-BE49-F238E27FC236}">
                <a16:creationId xmlns:a16="http://schemas.microsoft.com/office/drawing/2014/main" id="{9E221342-D748-4F6E-A8CA-DE6DEAC79B7E}"/>
              </a:ext>
            </a:extLst>
          </p:cNvPr>
          <p:cNvPicPr>
            <a:picLocks noChangeAspect="1"/>
          </p:cNvPicPr>
          <p:nvPr/>
        </p:nvPicPr>
        <p:blipFill rotWithShape="1">
          <a:blip r:embed="rId2">
            <a:extLst>
              <a:ext uri="{28A0092B-C50C-407E-A947-70E740481C1C}">
                <a14:useLocalDpi xmlns:a14="http://schemas.microsoft.com/office/drawing/2010/main" val="0"/>
              </a:ext>
            </a:extLst>
          </a:blip>
          <a:srcRect l="2900" t="13155" r="85200" b="77600"/>
          <a:stretch/>
        </p:blipFill>
        <p:spPr>
          <a:xfrm>
            <a:off x="353568" y="902208"/>
            <a:ext cx="1450848" cy="633984"/>
          </a:xfrm>
          <a:prstGeom prst="rect">
            <a:avLst/>
          </a:prstGeom>
        </p:spPr>
      </p:pic>
      <p:cxnSp>
        <p:nvCxnSpPr>
          <p:cNvPr id="10" name="Straight Connector 9">
            <a:extLst>
              <a:ext uri="{FF2B5EF4-FFF2-40B4-BE49-F238E27FC236}">
                <a16:creationId xmlns:a16="http://schemas.microsoft.com/office/drawing/2014/main" id="{392AD03C-CFD5-423B-9D76-AD40DCDFE81E}"/>
              </a:ext>
            </a:extLst>
          </p:cNvPr>
          <p:cNvCxnSpPr>
            <a:cxnSpLocks/>
          </p:cNvCxnSpPr>
          <p:nvPr/>
        </p:nvCxnSpPr>
        <p:spPr>
          <a:xfrm>
            <a:off x="490040" y="1447704"/>
            <a:ext cx="1181444" cy="0"/>
          </a:xfrm>
          <a:prstGeom prst="line">
            <a:avLst/>
          </a:prstGeom>
          <a:ln w="57150">
            <a:solidFill>
              <a:schemeClr val="bg1"/>
            </a:solidFill>
          </a:ln>
          <a:effectLst>
            <a:outerShdw blurRad="50800"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9F4B866-7085-4887-B3FA-72058B20DF3D}"/>
              </a:ext>
            </a:extLst>
          </p:cNvPr>
          <p:cNvCxnSpPr>
            <a:cxnSpLocks/>
          </p:cNvCxnSpPr>
          <p:nvPr/>
        </p:nvCxnSpPr>
        <p:spPr>
          <a:xfrm>
            <a:off x="2408116" y="1447704"/>
            <a:ext cx="1102000" cy="0"/>
          </a:xfrm>
          <a:prstGeom prst="line">
            <a:avLst/>
          </a:prstGeom>
          <a:ln w="57150">
            <a:solidFill>
              <a:schemeClr val="bg1"/>
            </a:solidFill>
          </a:ln>
          <a:effectLst>
            <a:outerShdw blurRad="50800"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4BC4AFE-84C2-4F17-B561-6042FD669EC6}"/>
              </a:ext>
            </a:extLst>
          </p:cNvPr>
          <p:cNvCxnSpPr>
            <a:cxnSpLocks/>
          </p:cNvCxnSpPr>
          <p:nvPr/>
        </p:nvCxnSpPr>
        <p:spPr>
          <a:xfrm>
            <a:off x="4271327" y="1447704"/>
            <a:ext cx="1102000" cy="0"/>
          </a:xfrm>
          <a:prstGeom prst="line">
            <a:avLst/>
          </a:prstGeom>
          <a:ln w="57150">
            <a:solidFill>
              <a:schemeClr val="bg1"/>
            </a:solidFill>
          </a:ln>
          <a:effectLst>
            <a:outerShdw blurRad="50800"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CCD159-42FE-4223-9EF8-44AC07D9FC43}"/>
              </a:ext>
            </a:extLst>
          </p:cNvPr>
          <p:cNvCxnSpPr>
            <a:cxnSpLocks/>
          </p:cNvCxnSpPr>
          <p:nvPr/>
        </p:nvCxnSpPr>
        <p:spPr>
          <a:xfrm>
            <a:off x="6149286" y="1447704"/>
            <a:ext cx="1578869" cy="0"/>
          </a:xfrm>
          <a:prstGeom prst="line">
            <a:avLst/>
          </a:prstGeom>
          <a:ln w="57150">
            <a:solidFill>
              <a:schemeClr val="bg1"/>
            </a:solidFill>
          </a:ln>
          <a:effectLst>
            <a:outerShdw blurRad="50800"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374BEE-7E76-41EC-85F3-C4066C31CF03}"/>
              </a:ext>
            </a:extLst>
          </p:cNvPr>
          <p:cNvCxnSpPr>
            <a:cxnSpLocks/>
          </p:cNvCxnSpPr>
          <p:nvPr/>
        </p:nvCxnSpPr>
        <p:spPr>
          <a:xfrm>
            <a:off x="8443549" y="1447704"/>
            <a:ext cx="3227341" cy="0"/>
          </a:xfrm>
          <a:prstGeom prst="line">
            <a:avLst/>
          </a:prstGeom>
          <a:ln w="57150">
            <a:solidFill>
              <a:schemeClr val="bg1"/>
            </a:solidFill>
          </a:ln>
          <a:effectLst>
            <a:outerShdw blurRad="50800"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457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p:txBody>
          <a:bodyPr>
            <a:normAutofit/>
          </a:bodyPr>
          <a:lstStyle/>
          <a:p>
            <a:r>
              <a:rPr lang="en-US" dirty="0"/>
              <a:t>He who is slow to anger is better than the mighty, And he who rules his spirit than he who takes a city.</a:t>
            </a:r>
          </a:p>
          <a:p>
            <a:r>
              <a:rPr lang="en-US" dirty="0"/>
              <a:t>Whoever has no rule over his own spirit Is like a city broken down, without walls.</a:t>
            </a:r>
          </a:p>
          <a:p>
            <a:r>
              <a:rPr lang="en-US" dirty="0"/>
              <a:t>A quick-tempered man acts foolishly…</a:t>
            </a:r>
          </a:p>
          <a:p>
            <a:r>
              <a:rPr lang="en-US" dirty="0"/>
              <a:t>He who is slow to wrath has great understanding, But he who is impulsive exalts folly.</a:t>
            </a:r>
          </a:p>
          <a:p>
            <a:r>
              <a:rPr lang="en-US" dirty="0"/>
              <a:t>A wrathful man stirs up strife, But he who is slow to anger allays contention.</a:t>
            </a:r>
          </a:p>
          <a:p>
            <a:r>
              <a:rPr lang="en-US" dirty="0"/>
              <a:t>The beginning of strife is like releasing water; Therefore stop contention before a quarrel starts.</a:t>
            </a:r>
          </a:p>
        </p:txBody>
      </p:sp>
    </p:spTree>
    <p:extLst>
      <p:ext uri="{BB962C8B-B14F-4D97-AF65-F5344CB8AC3E}">
        <p14:creationId xmlns:p14="http://schemas.microsoft.com/office/powerpoint/2010/main" val="1287723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p:txBody>
          <a:bodyPr>
            <a:normAutofit/>
          </a:bodyPr>
          <a:lstStyle/>
          <a:p>
            <a:r>
              <a:rPr lang="en-US" dirty="0"/>
              <a:t>He who has a slack hand becomes poor, But the hand of the diligent makes rich.</a:t>
            </a:r>
          </a:p>
          <a:p>
            <a:r>
              <a:rPr lang="en-US" dirty="0"/>
              <a:t>The soul of a lazy man desires, and has nothing; But the soul of the diligent shall be made rich.</a:t>
            </a:r>
          </a:p>
          <a:p>
            <a:r>
              <a:rPr lang="en-US" dirty="0"/>
              <a:t>The desire of the lazy man kills him, For his hands refuse to labor.</a:t>
            </a:r>
          </a:p>
          <a:p>
            <a:r>
              <a:rPr lang="en-US" dirty="0"/>
              <a:t>He who tills his land will be satisfied with bread, But he who follows frivolity is devoid of understanding.</a:t>
            </a:r>
          </a:p>
          <a:p>
            <a:r>
              <a:rPr lang="en-US" dirty="0"/>
              <a:t>He who is slothful in his work Is a brother to him who is a great destroyer.</a:t>
            </a:r>
          </a:p>
          <a:p>
            <a:r>
              <a:rPr lang="en-US" dirty="0"/>
              <a:t>Do you see a man who excels in his work? He will stand before kings…</a:t>
            </a:r>
          </a:p>
        </p:txBody>
      </p:sp>
    </p:spTree>
    <p:extLst>
      <p:ext uri="{BB962C8B-B14F-4D97-AF65-F5344CB8AC3E}">
        <p14:creationId xmlns:p14="http://schemas.microsoft.com/office/powerpoint/2010/main" val="22727158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p:txBody>
          <a:bodyPr>
            <a:normAutofit/>
          </a:bodyPr>
          <a:lstStyle/>
          <a:p>
            <a:r>
              <a:rPr lang="en-US" dirty="0"/>
              <a:t>Wine is a mocker, Strong drink is a brawler, And whoever is led astray by it is not wise.</a:t>
            </a:r>
          </a:p>
          <a:p>
            <a:r>
              <a:rPr lang="en-US" dirty="0"/>
              <a:t>Who has woe? Who has sorrow? Who has contentions? Who has complaints? Who has wounds without cause? Who has redness of eyes? Those who linger long at the wine, Those who go in search of mixed wine….At the last it bites like a serpent, And stings like a viper.</a:t>
            </a:r>
          </a:p>
        </p:txBody>
      </p:sp>
    </p:spTree>
    <p:extLst>
      <p:ext uri="{BB962C8B-B14F-4D97-AF65-F5344CB8AC3E}">
        <p14:creationId xmlns:p14="http://schemas.microsoft.com/office/powerpoint/2010/main" val="6909491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p:txBody>
          <a:bodyPr>
            <a:normAutofit fontScale="85000" lnSpcReduction="20000"/>
          </a:bodyPr>
          <a:lstStyle/>
          <a:p>
            <a:r>
              <a:rPr lang="en-US" dirty="0">
                <a:effectLst>
                  <a:glow rad="63500">
                    <a:schemeClr val="tx1">
                      <a:alpha val="75000"/>
                    </a:schemeClr>
                  </a:glow>
                </a:effectLst>
              </a:rPr>
              <a:t>The fear of the LORD is the beginning of knowledge…</a:t>
            </a:r>
          </a:p>
          <a:p>
            <a:r>
              <a:rPr lang="en-US" dirty="0">
                <a:effectLst>
                  <a:glow rad="63500">
                    <a:schemeClr val="tx1">
                      <a:alpha val="75000"/>
                    </a:schemeClr>
                  </a:glow>
                </a:effectLst>
              </a:rPr>
              <a:t>The fear of the LORD is the beginning of wisdom…</a:t>
            </a:r>
          </a:p>
          <a:p>
            <a:r>
              <a:rPr lang="en-US" dirty="0">
                <a:effectLst>
                  <a:glow rad="63500">
                    <a:schemeClr val="tx1">
                      <a:alpha val="75000"/>
                    </a:schemeClr>
                  </a:glow>
                </a:effectLst>
              </a:rPr>
              <a:t>The fear of the LORD is to hate evil…</a:t>
            </a:r>
          </a:p>
          <a:p>
            <a:r>
              <a:rPr lang="en-US" dirty="0">
                <a:effectLst>
                  <a:glow rad="63500">
                    <a:schemeClr val="tx1">
                      <a:alpha val="75000"/>
                    </a:schemeClr>
                  </a:glow>
                </a:effectLst>
              </a:rPr>
              <a:t>The fear of the LORD prolongs days…</a:t>
            </a:r>
          </a:p>
          <a:p>
            <a:r>
              <a:rPr lang="en-US" dirty="0">
                <a:effectLst>
                  <a:glow rad="63500">
                    <a:schemeClr val="tx1">
                      <a:alpha val="75000"/>
                    </a:schemeClr>
                  </a:glow>
                </a:effectLst>
              </a:rPr>
              <a:t>The fear of the LORD is a fountain of life…</a:t>
            </a:r>
          </a:p>
          <a:p>
            <a:r>
              <a:rPr lang="en-US" dirty="0">
                <a:effectLst>
                  <a:glow rad="63500">
                    <a:schemeClr val="tx1">
                      <a:alpha val="75000"/>
                    </a:schemeClr>
                  </a:glow>
                </a:effectLst>
              </a:rPr>
              <a:t>The fear of the LORD leads to life…</a:t>
            </a:r>
          </a:p>
          <a:p>
            <a:r>
              <a:rPr lang="en-US" dirty="0">
                <a:effectLst>
                  <a:glow rad="63500">
                    <a:schemeClr val="tx1">
                      <a:alpha val="75000"/>
                    </a:schemeClr>
                  </a:glow>
                </a:effectLst>
              </a:rPr>
              <a:t>Be zealous for the fear of the LORD all the day…</a:t>
            </a:r>
          </a:p>
          <a:p>
            <a:r>
              <a:rPr lang="en-US" dirty="0">
                <a:effectLst>
                  <a:glow rad="63500">
                    <a:schemeClr val="tx1">
                      <a:alpha val="75000"/>
                    </a:schemeClr>
                  </a:glow>
                </a:effectLst>
              </a:rPr>
              <a:t>He who despises the word will be destroyed, But he who fears the commandment will be rewarded.</a:t>
            </a:r>
          </a:p>
          <a:p>
            <a:r>
              <a:rPr lang="en-US" dirty="0">
                <a:effectLst>
                  <a:glow rad="63500">
                    <a:schemeClr val="tx1">
                      <a:alpha val="75000"/>
                    </a:schemeClr>
                  </a:glow>
                </a:effectLst>
              </a:rPr>
              <a:t>He who heeds the word wisely will find good, And whoever trusts in the LORD, happy is he.</a:t>
            </a:r>
          </a:p>
          <a:p>
            <a:r>
              <a:rPr lang="en-US" dirty="0">
                <a:effectLst>
                  <a:glow rad="63500">
                    <a:schemeClr val="tx1">
                      <a:alpha val="75000"/>
                    </a:schemeClr>
                  </a:glow>
                </a:effectLst>
              </a:rPr>
              <a:t>One who turns away his ear from hearing the law, Even his prayer is an abomination.</a:t>
            </a:r>
          </a:p>
          <a:p>
            <a:r>
              <a:rPr lang="en-US" dirty="0">
                <a:effectLst>
                  <a:glow rad="63500">
                    <a:schemeClr val="tx1">
                      <a:alpha val="75000"/>
                    </a:schemeClr>
                  </a:glow>
                </a:effectLst>
              </a:rPr>
              <a:t>Where there is no revelation, the people cast off restraint; But happy is he who keeps the law.</a:t>
            </a:r>
          </a:p>
        </p:txBody>
      </p:sp>
    </p:spTree>
    <p:extLst>
      <p:ext uri="{BB962C8B-B14F-4D97-AF65-F5344CB8AC3E}">
        <p14:creationId xmlns:p14="http://schemas.microsoft.com/office/powerpoint/2010/main" val="2806509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4465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p:txBody>
          <a:bodyPr>
            <a:normAutofit/>
          </a:bodyPr>
          <a:lstStyle/>
          <a:p>
            <a:r>
              <a:rPr lang="en-US" dirty="0"/>
              <a:t>Let your eyes look straight ahead, And your eyelids look right before you.</a:t>
            </a:r>
          </a:p>
          <a:p>
            <a:r>
              <a:rPr lang="en-US" dirty="0"/>
              <a:t>Do not lust after her beauty in your heart, Nor let her allure you with her eyelids.</a:t>
            </a:r>
          </a:p>
          <a:p>
            <a:r>
              <a:rPr lang="en-US" dirty="0"/>
              <a:t>Do not let your heart turn aside to her ways, Do not stray into her paths.</a:t>
            </a:r>
          </a:p>
          <a:p>
            <a:r>
              <a:rPr lang="en-US" dirty="0"/>
              <a:t>He who commits adultery lacks sense; he who does it destroys his own soul.</a:t>
            </a:r>
          </a:p>
          <a:p>
            <a:r>
              <a:rPr lang="en-US" dirty="0"/>
              <a:t>Drink water from your own cistern, And running water from your own well.</a:t>
            </a:r>
          </a:p>
          <a:p>
            <a:r>
              <a:rPr lang="en-US" dirty="0"/>
              <a:t>Let them be only your own, And not for strangers with you.</a:t>
            </a:r>
          </a:p>
          <a:p>
            <a:r>
              <a:rPr lang="en-US" dirty="0"/>
              <a:t>Let your fountain be blessed, And rejoice with the wife of your youth.</a:t>
            </a:r>
          </a:p>
          <a:p>
            <a:r>
              <a:rPr lang="en-US" dirty="0"/>
              <a:t>… And always be enraptured with her love.</a:t>
            </a:r>
          </a:p>
          <a:p>
            <a:endParaRPr lang="en-US" dirty="0"/>
          </a:p>
        </p:txBody>
      </p:sp>
    </p:spTree>
    <p:extLst>
      <p:ext uri="{BB962C8B-B14F-4D97-AF65-F5344CB8AC3E}">
        <p14:creationId xmlns:p14="http://schemas.microsoft.com/office/powerpoint/2010/main" val="28670797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a:xfrm>
            <a:off x="819509" y="1181819"/>
            <a:ext cx="11214339" cy="4908429"/>
          </a:xfrm>
        </p:spPr>
        <p:txBody>
          <a:bodyPr>
            <a:normAutofit/>
          </a:bodyPr>
          <a:lstStyle/>
          <a:p>
            <a:pPr>
              <a:lnSpc>
                <a:spcPct val="100000"/>
              </a:lnSpc>
            </a:pPr>
            <a:r>
              <a:rPr lang="en-US" dirty="0"/>
              <a:t>Believe Jesus </a:t>
            </a:r>
            <a:r>
              <a:rPr lang="en-US"/>
              <a:t>is God’s </a:t>
            </a:r>
            <a:r>
              <a:rPr lang="en-US" dirty="0"/>
              <a:t>Son – Mark 16:16</a:t>
            </a:r>
          </a:p>
          <a:p>
            <a:pPr>
              <a:lnSpc>
                <a:spcPct val="100000"/>
              </a:lnSpc>
            </a:pPr>
            <a:r>
              <a:rPr lang="en-US" dirty="0"/>
              <a:t>Repent of your sins and turn to God – Acts 2:38</a:t>
            </a:r>
          </a:p>
          <a:p>
            <a:pPr>
              <a:lnSpc>
                <a:spcPct val="100000"/>
              </a:lnSpc>
            </a:pPr>
            <a:r>
              <a:rPr lang="en-US" dirty="0"/>
              <a:t>Confess your faith in Jesus – Romans 10:9-10</a:t>
            </a:r>
          </a:p>
          <a:p>
            <a:pPr>
              <a:lnSpc>
                <a:spcPct val="100000"/>
              </a:lnSpc>
            </a:pPr>
            <a:r>
              <a:rPr lang="en-US" dirty="0"/>
              <a:t>Be immersed into Christ – Galatians 3:27</a:t>
            </a:r>
          </a:p>
          <a:p>
            <a:pPr lvl="1">
              <a:lnSpc>
                <a:spcPct val="100000"/>
              </a:lnSpc>
            </a:pPr>
            <a:r>
              <a:rPr lang="en-US" dirty="0"/>
              <a:t>God will forgive all of your sins – Acts 22:16</a:t>
            </a:r>
          </a:p>
          <a:p>
            <a:pPr lvl="1">
              <a:lnSpc>
                <a:spcPct val="100000"/>
              </a:lnSpc>
            </a:pPr>
            <a:r>
              <a:rPr lang="en-US" dirty="0"/>
              <a:t>God will add you to His church – Acts 2:47</a:t>
            </a:r>
          </a:p>
          <a:p>
            <a:pPr lvl="1">
              <a:lnSpc>
                <a:spcPct val="100000"/>
              </a:lnSpc>
            </a:pPr>
            <a:r>
              <a:rPr lang="en-US" dirty="0"/>
              <a:t>God will enroll you in heaven – Hebrews 12:23</a:t>
            </a:r>
          </a:p>
          <a:p>
            <a:pPr>
              <a:lnSpc>
                <a:spcPct val="100000"/>
              </a:lnSpc>
            </a:pPr>
            <a:r>
              <a:rPr lang="en-US" dirty="0"/>
              <a:t>Walk faithfully with the Lord – 1 John 1:7</a:t>
            </a:r>
          </a:p>
        </p:txBody>
      </p:sp>
    </p:spTree>
    <p:extLst>
      <p:ext uri="{BB962C8B-B14F-4D97-AF65-F5344CB8AC3E}">
        <p14:creationId xmlns:p14="http://schemas.microsoft.com/office/powerpoint/2010/main" val="3790420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500"/>
                                        <p:tgtEl>
                                          <p:spTgt spid="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p:txBody>
          <a:bodyPr>
            <a:normAutofit/>
          </a:bodyPr>
          <a:lstStyle/>
          <a:p>
            <a:r>
              <a:rPr lang="en-US" dirty="0"/>
              <a:t>Lying lips are an abomination to the LORD, But those who deal truthfully are His delight.</a:t>
            </a:r>
          </a:p>
          <a:p>
            <a:r>
              <a:rPr lang="en-US" dirty="0"/>
              <a:t>A faithful witness does not lie, But a false witness will utter lies. </a:t>
            </a:r>
          </a:p>
          <a:p>
            <a:r>
              <a:rPr lang="en-US" dirty="0"/>
              <a:t>A false witness will not go unpunished, And he who speaks lies shall perish.</a:t>
            </a:r>
          </a:p>
          <a:p>
            <a:r>
              <a:rPr lang="en-US" dirty="0"/>
              <a:t>A lying tongue hates those who are crushed by it…</a:t>
            </a:r>
          </a:p>
        </p:txBody>
      </p:sp>
    </p:spTree>
    <p:extLst>
      <p:ext uri="{BB962C8B-B14F-4D97-AF65-F5344CB8AC3E}">
        <p14:creationId xmlns:p14="http://schemas.microsoft.com/office/powerpoint/2010/main" val="2261889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p:txBody>
          <a:bodyPr>
            <a:normAutofit/>
          </a:bodyPr>
          <a:lstStyle/>
          <a:p>
            <a:r>
              <a:rPr lang="en-US" dirty="0"/>
              <a:t>Do not be wise in your own eyes… </a:t>
            </a:r>
          </a:p>
          <a:p>
            <a:r>
              <a:rPr lang="en-US" dirty="0"/>
              <a:t>Do you see a man wise in his own eyes? There is more hope for a fool than for him.</a:t>
            </a:r>
          </a:p>
          <a:p>
            <a:r>
              <a:rPr lang="en-US" dirty="0"/>
              <a:t>Let another man praise you, and not your own mouth…</a:t>
            </a:r>
          </a:p>
          <a:p>
            <a:r>
              <a:rPr lang="en-US" dirty="0"/>
              <a:t>When pride comes, then comes shame; But with the humble is wisdom.</a:t>
            </a:r>
          </a:p>
          <a:p>
            <a:r>
              <a:rPr lang="en-US" dirty="0"/>
              <a:t>He who is of a proud heart stirs up strife…</a:t>
            </a:r>
          </a:p>
          <a:p>
            <a:r>
              <a:rPr lang="en-US" dirty="0"/>
              <a:t>By pride comes nothing but strife…</a:t>
            </a:r>
          </a:p>
          <a:p>
            <a:r>
              <a:rPr lang="en-US" dirty="0"/>
              <a:t>Pride goes before destruction, And a haughty spirit before a fall.</a:t>
            </a:r>
          </a:p>
          <a:p>
            <a:r>
              <a:rPr lang="en-US" dirty="0"/>
              <a:t>Everyone proud in heart is an abomination to the LORD…</a:t>
            </a:r>
          </a:p>
        </p:txBody>
      </p:sp>
    </p:spTree>
    <p:extLst>
      <p:ext uri="{BB962C8B-B14F-4D97-AF65-F5344CB8AC3E}">
        <p14:creationId xmlns:p14="http://schemas.microsoft.com/office/powerpoint/2010/main" val="37022804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p:txBody>
          <a:bodyPr>
            <a:normAutofit/>
          </a:bodyPr>
          <a:lstStyle/>
          <a:p>
            <a:r>
              <a:rPr lang="en-US" dirty="0"/>
              <a:t>He who trusts in his riches will fall…</a:t>
            </a:r>
          </a:p>
          <a:p>
            <a:r>
              <a:rPr lang="en-US" dirty="0"/>
              <a:t>Riches certainly make themselves wings; They fly away like an eagle toward heaven.</a:t>
            </a:r>
          </a:p>
          <a:p>
            <a:r>
              <a:rPr lang="en-US" dirty="0"/>
              <a:t>Better is a little with the fear of the LORD, Than great treasure with trouble.</a:t>
            </a:r>
          </a:p>
          <a:p>
            <a:r>
              <a:rPr lang="en-US" dirty="0"/>
              <a:t>Better is a dinner of herbs where love is, Than a fatted calf with hatred.</a:t>
            </a:r>
          </a:p>
          <a:p>
            <a:r>
              <a:rPr lang="en-US" dirty="0"/>
              <a:t>Better is a dry morsel with quietness, Than a house full of feasting with strife.</a:t>
            </a:r>
          </a:p>
          <a:p>
            <a:r>
              <a:rPr lang="en-US" dirty="0"/>
              <a:t>He who is greedy for gain troubles his own house…</a:t>
            </a:r>
          </a:p>
          <a:p>
            <a:r>
              <a:rPr lang="en-US" dirty="0"/>
              <a:t>Do not overwork to be rich…</a:t>
            </a:r>
          </a:p>
        </p:txBody>
      </p:sp>
    </p:spTree>
    <p:extLst>
      <p:ext uri="{BB962C8B-B14F-4D97-AF65-F5344CB8AC3E}">
        <p14:creationId xmlns:p14="http://schemas.microsoft.com/office/powerpoint/2010/main" val="10373510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p:txBody>
          <a:bodyPr>
            <a:normAutofit/>
          </a:bodyPr>
          <a:lstStyle/>
          <a:p>
            <a:r>
              <a:rPr lang="en-US" dirty="0"/>
              <a:t>What is desired in a man is kindness…</a:t>
            </a:r>
          </a:p>
          <a:p>
            <a:r>
              <a:rPr lang="en-US" dirty="0"/>
              <a:t>A man who has friends must himself be friendly, But there is a friend who sticks closer than a brother.</a:t>
            </a:r>
          </a:p>
          <a:p>
            <a:r>
              <a:rPr lang="en-US" dirty="0"/>
              <a:t>If your enemy is hungry, give him bread to eat; And if he is thirsty, give him water to drink.</a:t>
            </a:r>
          </a:p>
          <a:p>
            <a:r>
              <a:rPr lang="en-US" dirty="0"/>
              <a:t>It is honorable for a man to stop striving, Since any fool can start a quarrel.</a:t>
            </a:r>
          </a:p>
          <a:p>
            <a:r>
              <a:rPr lang="en-US" dirty="0"/>
              <a:t>Like a madman who throws firebrands, arrows, and death, Is the man who deceives his neighbor, And says</a:t>
            </a:r>
            <a:r>
              <a:rPr lang="en-US"/>
              <a:t>, “I </a:t>
            </a:r>
            <a:r>
              <a:rPr lang="en-US" dirty="0"/>
              <a:t>was only </a:t>
            </a:r>
            <a:r>
              <a:rPr lang="en-US"/>
              <a:t>joking!”</a:t>
            </a:r>
            <a:endParaRPr lang="en-US" dirty="0"/>
          </a:p>
        </p:txBody>
      </p:sp>
    </p:spTree>
    <p:extLst>
      <p:ext uri="{BB962C8B-B14F-4D97-AF65-F5344CB8AC3E}">
        <p14:creationId xmlns:p14="http://schemas.microsoft.com/office/powerpoint/2010/main" val="19717908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p:txBody>
          <a:bodyPr>
            <a:normAutofit/>
          </a:bodyPr>
          <a:lstStyle/>
          <a:p>
            <a:r>
              <a:rPr lang="en-US" dirty="0"/>
              <a:t>Do not withhold good from those to whom it is due, When it is in the power of your hand to do so.</a:t>
            </a:r>
          </a:p>
          <a:p>
            <a:r>
              <a:rPr lang="en-US" dirty="0"/>
              <a:t>It is a joy for the just to do justice…</a:t>
            </a:r>
          </a:p>
          <a:p>
            <a:r>
              <a:rPr lang="en-US" dirty="0"/>
              <a:t>Do not devise evil against your neighbor…</a:t>
            </a:r>
          </a:p>
          <a:p>
            <a:r>
              <a:rPr lang="en-US" dirty="0"/>
              <a:t>Whoever rewards evil for good, Evil will not depart from his house.</a:t>
            </a:r>
          </a:p>
          <a:p>
            <a:r>
              <a:rPr lang="en-US" dirty="0"/>
              <a:t>He who troubles his own house will inherit the wind…</a:t>
            </a:r>
          </a:p>
          <a:p>
            <a:r>
              <a:rPr lang="en-US" dirty="0"/>
              <a:t>As iron sharpens iron, So a man sharpens the countenance of his friend.</a:t>
            </a:r>
          </a:p>
        </p:txBody>
      </p:sp>
    </p:spTree>
    <p:extLst>
      <p:ext uri="{BB962C8B-B14F-4D97-AF65-F5344CB8AC3E}">
        <p14:creationId xmlns:p14="http://schemas.microsoft.com/office/powerpoint/2010/main" val="2563731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p:txBody>
          <a:bodyPr>
            <a:normAutofit/>
          </a:bodyPr>
          <a:lstStyle/>
          <a:p>
            <a:r>
              <a:rPr lang="en-US" dirty="0"/>
              <a:t>Let not mercy and truth forsake you; Bind them around your neck, Write them on the tablet of your heart,</a:t>
            </a:r>
          </a:p>
          <a:p>
            <a:r>
              <a:rPr lang="en-US" dirty="0"/>
              <a:t>The discretion of a man makes him slow to anger, And his glory is to overlook a transgression. </a:t>
            </a:r>
          </a:p>
          <a:p>
            <a:r>
              <a:rPr lang="en-US" dirty="0"/>
              <a:t>Hatred stirs up strife, But love covers all sins. </a:t>
            </a:r>
          </a:p>
          <a:p>
            <a:r>
              <a:rPr lang="en-US" dirty="0"/>
              <a:t>He who covers a transgression seeks love, But he who repeats a matter separates friends. </a:t>
            </a:r>
          </a:p>
          <a:p>
            <a:r>
              <a:rPr lang="en-US" dirty="0"/>
              <a:t>A friend loves at all times, And a brother is born for adversity.</a:t>
            </a:r>
          </a:p>
        </p:txBody>
      </p:sp>
    </p:spTree>
    <p:extLst>
      <p:ext uri="{BB962C8B-B14F-4D97-AF65-F5344CB8AC3E}">
        <p14:creationId xmlns:p14="http://schemas.microsoft.com/office/powerpoint/2010/main" val="36475694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A1B99-997B-48AF-B30F-BAFBCC91FFE6}"/>
              </a:ext>
            </a:extLst>
          </p:cNvPr>
          <p:cNvSpPr>
            <a:spLocks noGrp="1"/>
          </p:cNvSpPr>
          <p:nvPr>
            <p:ph idx="1"/>
          </p:nvPr>
        </p:nvSpPr>
        <p:spPr/>
        <p:txBody>
          <a:bodyPr>
            <a:normAutofit/>
          </a:bodyPr>
          <a:lstStyle/>
          <a:p>
            <a:r>
              <a:rPr lang="en-US" dirty="0"/>
              <a:t>Death and life are in the power of the tongue…</a:t>
            </a:r>
          </a:p>
          <a:p>
            <a:r>
              <a:rPr lang="en-US" dirty="0"/>
              <a:t>The mouth of the righteous is a well of life…</a:t>
            </a:r>
          </a:p>
          <a:p>
            <a:r>
              <a:rPr lang="en-US" dirty="0"/>
              <a:t>The mouth of the righteous brings forth wisdom…</a:t>
            </a:r>
          </a:p>
          <a:p>
            <a:r>
              <a:rPr lang="en-US" dirty="0"/>
              <a:t>The lips of the righteous nourish many…</a:t>
            </a:r>
          </a:p>
          <a:p>
            <a:r>
              <a:rPr lang="en-US" dirty="0"/>
              <a:t>The lips of the righteous know what is acceptable…</a:t>
            </a:r>
          </a:p>
        </p:txBody>
      </p:sp>
    </p:spTree>
    <p:extLst>
      <p:ext uri="{BB962C8B-B14F-4D97-AF65-F5344CB8AC3E}">
        <p14:creationId xmlns:p14="http://schemas.microsoft.com/office/powerpoint/2010/main" val="36573614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TotalTime>
  <Words>1467</Words>
  <Application>Microsoft Office PowerPoint</Application>
  <PresentationFormat>Widescreen</PresentationFormat>
  <Paragraphs>93</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Sproule</dc:creator>
  <cp:lastModifiedBy>David Sproule</cp:lastModifiedBy>
  <cp:revision>10</cp:revision>
  <dcterms:created xsi:type="dcterms:W3CDTF">2019-02-17T00:21:40Z</dcterms:created>
  <dcterms:modified xsi:type="dcterms:W3CDTF">2019-02-17T13:43:59Z</dcterms:modified>
</cp:coreProperties>
</file>