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7" d="100"/>
          <a:sy n="97" d="100"/>
        </p:scale>
        <p:origin x="108" y="3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3FAD1-27E3-4E55-B6EC-7D8A0DBA5C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6534E3-A8E0-42DA-8626-3451726646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81A524-F8E4-4B0A-92BC-EF635CE9A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AE890-D440-405A-BD18-63A03DE0D3ED}" type="datetimeFigureOut">
              <a:rPr lang="en-US" smtClean="0"/>
              <a:t>2/10/2019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673AB3-C644-4BC3-9D0A-7EA7E30AB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7F62C4-0AE1-4C8B-B228-71D89E0B7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85090-5B0C-4400-B57F-36BB55023AE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E4FD171-2E8E-403A-A498-C342D71307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221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7E7F6-5FED-4FFF-A1C0-F3737481C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EA048A-BCC0-4F47-830A-2BA85DF291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3063CE-DB53-44F4-A6E7-1CB8C886A7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044F43-F23F-4F07-8C00-592AE26C8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AE890-D440-405A-BD18-63A03DE0D3ED}" type="datetimeFigureOut">
              <a:rPr lang="en-US" smtClean="0"/>
              <a:t>2/10/2019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815126-03C0-410E-B444-89C5EEB84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B89575-B6D2-45B0-A9B0-7948D5C4A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85090-5B0C-4400-B57F-36BB55023A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361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C458D3-F3E2-432F-B426-EF03A6A8D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598E696-8E44-467C-85D2-1AE2756898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7DEF8F-188C-4276-B03F-6FEC51EAA3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3D3C62-003F-4C36-AC43-BA9C34A403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AE890-D440-405A-BD18-63A03DE0D3ED}" type="datetimeFigureOut">
              <a:rPr lang="en-US" smtClean="0"/>
              <a:t>2/10/2019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78A70C-1899-44D6-9E1A-21572F76D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DBC364-E44A-4FCF-A79D-E0CCE7112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85090-5B0C-4400-B57F-36BB55023A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2766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10A87-D1BC-4F6E-8095-3FFB049B9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D78751-0FF5-4E5A-A0A8-D899B1C782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72ECF5-2037-4E2B-BB4F-E00DE607C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AE890-D440-405A-BD18-63A03DE0D3ED}" type="datetimeFigureOut">
              <a:rPr lang="en-US" smtClean="0"/>
              <a:t>2/10/2019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F41107-60BA-4C36-B919-8FB06527E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AEC87A-498B-40D4-8BF6-85357B495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85090-5B0C-4400-B57F-36BB55023A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8999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F3E04CF-CC24-4861-86DF-CCB183661E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6B3CCE-B9ED-4E9E-BF4B-35AC1A83B3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64EB8C-AB29-4671-B7D4-904EA5D89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AE890-D440-405A-BD18-63A03DE0D3ED}" type="datetimeFigureOut">
              <a:rPr lang="en-US" smtClean="0"/>
              <a:t>2/10/2019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7FA67A-1377-49A6-8AEF-E0BD0031D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18D57D-B83A-421D-9DA7-1DE6C4900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85090-5B0C-4400-B57F-36BB55023A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932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5672B61-E31D-46B1-B308-654CC5F973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AAFDAA-ABC2-4BF7-A999-3B035347D3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7034" y="1086928"/>
            <a:ext cx="11897264" cy="5771072"/>
          </a:xfrm>
        </p:spPr>
        <p:txBody>
          <a:bodyPr/>
          <a:lstStyle>
            <a:lvl1pPr marL="514350" indent="-514350">
              <a:buFont typeface="+mj-lt"/>
              <a:buAutoNum type="arabicPeriod"/>
              <a:defRPr sz="3000" b="1">
                <a:effectLst>
                  <a:glow rad="101600">
                    <a:schemeClr val="bg1">
                      <a:alpha val="50000"/>
                    </a:schemeClr>
                  </a:glow>
                </a:effectLst>
              </a:defRPr>
            </a:lvl1pPr>
            <a:lvl2pPr marL="914400" indent="-284163">
              <a:buFont typeface="Calibri" panose="020F0502020204030204" pitchFamily="34" charset="0"/>
              <a:buChar char="−"/>
              <a:defRPr sz="2600" b="1">
                <a:effectLst>
                  <a:glow rad="101600">
                    <a:schemeClr val="bg1">
                      <a:alpha val="50000"/>
                    </a:schemeClr>
                  </a:glow>
                </a:effectLst>
              </a:defRPr>
            </a:lvl2pPr>
            <a:lvl3pPr>
              <a:defRPr b="1">
                <a:effectLst>
                  <a:glow rad="101600">
                    <a:schemeClr val="bg1">
                      <a:alpha val="50000"/>
                    </a:schemeClr>
                  </a:glow>
                </a:effectLst>
              </a:defRPr>
            </a:lvl3pPr>
            <a:lvl4pPr>
              <a:defRPr b="1">
                <a:effectLst>
                  <a:glow rad="101600">
                    <a:schemeClr val="bg1">
                      <a:alpha val="50000"/>
                    </a:schemeClr>
                  </a:glow>
                </a:effectLst>
              </a:defRPr>
            </a:lvl4pPr>
            <a:lvl5pPr>
              <a:defRPr b="1">
                <a:effectLst>
                  <a:glow rad="101600">
                    <a:schemeClr val="bg1">
                      <a:alpha val="50000"/>
                    </a:schemeClr>
                  </a:glow>
                </a:effectLst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82021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5672B61-E31D-46B1-B308-654CC5F973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AAFDAA-ABC2-4BF7-A999-3B035347D3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7034" y="1086928"/>
            <a:ext cx="11897264" cy="5771072"/>
          </a:xfrm>
        </p:spPr>
        <p:txBody>
          <a:bodyPr/>
          <a:lstStyle>
            <a:lvl1pPr marL="514350" indent="-514350">
              <a:buFont typeface="+mj-lt"/>
              <a:buAutoNum type="arabicPeriod"/>
              <a:defRPr sz="3000" b="1">
                <a:effectLst>
                  <a:glow rad="101600">
                    <a:schemeClr val="bg1">
                      <a:alpha val="50000"/>
                    </a:schemeClr>
                  </a:glow>
                </a:effectLst>
              </a:defRPr>
            </a:lvl1pPr>
            <a:lvl2pPr marL="914400" indent="-284163">
              <a:buFont typeface="Calibri" panose="020F0502020204030204" pitchFamily="34" charset="0"/>
              <a:buChar char="−"/>
              <a:defRPr sz="2600" b="1">
                <a:effectLst>
                  <a:glow rad="101600">
                    <a:schemeClr val="bg1">
                      <a:alpha val="50000"/>
                    </a:schemeClr>
                  </a:glow>
                </a:effectLst>
              </a:defRPr>
            </a:lvl2pPr>
            <a:lvl3pPr>
              <a:defRPr b="1">
                <a:effectLst>
                  <a:glow rad="101600">
                    <a:schemeClr val="bg1">
                      <a:alpha val="50000"/>
                    </a:schemeClr>
                  </a:glow>
                </a:effectLst>
              </a:defRPr>
            </a:lvl3pPr>
            <a:lvl4pPr>
              <a:defRPr b="1">
                <a:effectLst>
                  <a:glow rad="101600">
                    <a:schemeClr val="bg1">
                      <a:alpha val="50000"/>
                    </a:schemeClr>
                  </a:glow>
                </a:effectLst>
              </a:defRPr>
            </a:lvl4pPr>
            <a:lvl5pPr>
              <a:defRPr b="1">
                <a:effectLst>
                  <a:glow rad="101600">
                    <a:schemeClr val="bg1">
                      <a:alpha val="50000"/>
                    </a:schemeClr>
                  </a:glow>
                </a:effectLst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15801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A84A0EA-24FB-4499-A14C-8105017EF7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AAFDAA-ABC2-4BF7-A999-3B035347D3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7034" y="1619250"/>
            <a:ext cx="11897264" cy="5238750"/>
          </a:xfrm>
        </p:spPr>
        <p:txBody>
          <a:bodyPr/>
          <a:lstStyle>
            <a:lvl1pPr marL="514350" indent="-514350">
              <a:buFont typeface="+mj-lt"/>
              <a:buAutoNum type="arabicPeriod"/>
              <a:defRPr sz="3000" b="1">
                <a:effectLst>
                  <a:glow rad="101600">
                    <a:schemeClr val="bg1">
                      <a:alpha val="50000"/>
                    </a:schemeClr>
                  </a:glow>
                </a:effectLst>
              </a:defRPr>
            </a:lvl1pPr>
            <a:lvl2pPr marL="914400" indent="-284163">
              <a:buFont typeface="Calibri" panose="020F0502020204030204" pitchFamily="34" charset="0"/>
              <a:buChar char="−"/>
              <a:defRPr sz="2600" b="1">
                <a:effectLst>
                  <a:glow rad="101600">
                    <a:schemeClr val="bg1">
                      <a:alpha val="50000"/>
                    </a:schemeClr>
                  </a:glow>
                </a:effectLst>
              </a:defRPr>
            </a:lvl2pPr>
            <a:lvl3pPr>
              <a:defRPr b="1">
                <a:effectLst>
                  <a:glow rad="101600">
                    <a:schemeClr val="bg1">
                      <a:alpha val="50000"/>
                    </a:schemeClr>
                  </a:glow>
                </a:effectLst>
              </a:defRPr>
            </a:lvl3pPr>
            <a:lvl4pPr>
              <a:defRPr b="1">
                <a:effectLst>
                  <a:glow rad="101600">
                    <a:schemeClr val="bg1">
                      <a:alpha val="50000"/>
                    </a:schemeClr>
                  </a:glow>
                </a:effectLst>
              </a:defRPr>
            </a:lvl4pPr>
            <a:lvl5pPr>
              <a:defRPr b="1">
                <a:effectLst>
                  <a:glow rad="101600">
                    <a:schemeClr val="bg1">
                      <a:alpha val="50000"/>
                    </a:schemeClr>
                  </a:glow>
                </a:effectLst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9934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2E4023-B317-4C6A-A982-87E487149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E325EF-C918-4598-8FBE-E9D3A8DA1F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458080-30FF-4A88-8393-611BCCB54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AE890-D440-405A-BD18-63A03DE0D3ED}" type="datetimeFigureOut">
              <a:rPr lang="en-US" smtClean="0"/>
              <a:t>2/10/2019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EE188B-9DC9-493C-9AAC-D506CDDCD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8F9BA0-89E1-414B-94FE-5BF9D1644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85090-5B0C-4400-B57F-36BB55023A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967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85BEC2-BC80-4C84-A406-8E635F3952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78B6CF-60DA-4D99-AD68-DD39E4A325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77F556-958D-4CFA-AD69-BACB6AB775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CC1CBA-1327-4684-AA03-471C9E28A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AE890-D440-405A-BD18-63A03DE0D3ED}" type="datetimeFigureOut">
              <a:rPr lang="en-US" smtClean="0"/>
              <a:t>2/10/2019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0229DA-26C2-4C68-964A-B8AA005A0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3C034E-F5B9-43E5-BB30-3726818C0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85090-5B0C-4400-B57F-36BB55023A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15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869EB7-4402-4548-BD3D-C051C08F0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8485EE-F159-46F1-9C65-CD71E73C91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8B193E-3405-4002-B7B5-D41B9DB81C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8197C5-C162-4DD7-ADF3-3E0DFEEF0C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CAB548-5C18-48DC-84E8-6AEB273203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0965D69-A838-49B0-BBA6-4859BA017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AE890-D440-405A-BD18-63A03DE0D3ED}" type="datetimeFigureOut">
              <a:rPr lang="en-US" smtClean="0"/>
              <a:t>2/10/2019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D40D46-C63B-41BD-9786-B45415D53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DAAEBD0-54CD-4013-95BC-C5F8632C4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85090-5B0C-4400-B57F-36BB55023A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972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3B7A28-7E6C-4D7B-A202-407A96C72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C631AD-C8BA-48D8-99EE-E7B48E795B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AE890-D440-405A-BD18-63A03DE0D3ED}" type="datetimeFigureOut">
              <a:rPr lang="en-US" smtClean="0"/>
              <a:t>2/10/2019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659F23-7CFC-411C-BFDC-E553A3DF4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549291-6FBD-40DD-8C2F-DBD9DF430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85090-5B0C-4400-B57F-36BB55023A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251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B714A41-58A1-441F-AC09-4A9CA4DDA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AE890-D440-405A-BD18-63A03DE0D3ED}" type="datetimeFigureOut">
              <a:rPr lang="en-US" smtClean="0"/>
              <a:t>2/10/2019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F03D50-4C70-49E6-A5C9-C4867AC9F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F0860A-C633-4931-969F-03A9CD02E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85090-5B0C-4400-B57F-36BB55023A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420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1D0B5E1-4447-4BF3-942F-268BE0531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075DBD-7BE1-4E65-85E1-AE0687A443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ABB2EB-BA14-4953-9535-300945460B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9AE890-D440-405A-BD18-63A03DE0D3ED}" type="datetimeFigureOut">
              <a:rPr lang="en-US" smtClean="0"/>
              <a:t>2/10/2019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DC8249-4977-4FE9-B3B8-FED57E669B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AF19F5-48C7-4C9E-973E-A15825438D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385090-5B0C-4400-B57F-36BB55023A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369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76349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004AA4E-A6FB-49CB-ADF5-D81010B998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Our Faith (cf. 2 Tim. 1:5; 2 Pet. 1:1)</a:t>
            </a:r>
          </a:p>
          <a:p>
            <a:pPr lvl="1"/>
            <a:r>
              <a:rPr lang="en-US" dirty="0"/>
              <a:t>Share the same loving devotion to God, to Christ and to His Word </a:t>
            </a:r>
          </a:p>
          <a:p>
            <a:r>
              <a:rPr lang="en-US" dirty="0"/>
              <a:t>Our Church (cf. Rom. 12:4-5; 1 Cor. 12:12-13)</a:t>
            </a:r>
          </a:p>
          <a:p>
            <a:pPr lvl="1"/>
            <a:r>
              <a:rPr lang="en-US" dirty="0"/>
              <a:t>Live as members of the same body, with devotion to the same body</a:t>
            </a:r>
          </a:p>
          <a:p>
            <a:r>
              <a:rPr lang="en-US" dirty="0"/>
              <a:t>Our Priorities (cf. Matt. 6:33; Gal. 6:10; Matt. 23:11)</a:t>
            </a:r>
          </a:p>
          <a:p>
            <a:pPr lvl="1"/>
            <a:r>
              <a:rPr lang="en-US" dirty="0"/>
              <a:t>Agree on what is most important in life and pursue it together</a:t>
            </a:r>
          </a:p>
          <a:p>
            <a:r>
              <a:rPr lang="en-US" dirty="0"/>
              <a:t>Our Marriage (cf. Gen. 2:24; Mark 10:7; Eph. 5:31)</a:t>
            </a:r>
          </a:p>
          <a:p>
            <a:pPr lvl="1"/>
            <a:r>
              <a:rPr lang="en-US" dirty="0"/>
              <a:t>No other human relationship takes precedence or permit interference</a:t>
            </a:r>
          </a:p>
          <a:p>
            <a:r>
              <a:rPr lang="en-US" dirty="0"/>
              <a:t>Our Money (cf. Heb. 13:5a; Eph. 5:21; Luke 12:15)</a:t>
            </a:r>
          </a:p>
          <a:p>
            <a:pPr lvl="1"/>
            <a:r>
              <a:rPr lang="en-US" dirty="0"/>
              <a:t>Combine financial accounts and resources for “our till-death commitment”</a:t>
            </a:r>
          </a:p>
          <a:p>
            <a:r>
              <a:rPr lang="en-US" dirty="0"/>
              <a:t>Our Goals (cf. Jas. 4:13-15; Col. 3:1-2)</a:t>
            </a:r>
          </a:p>
          <a:p>
            <a:pPr lvl="1"/>
            <a:r>
              <a:rPr lang="en-US" dirty="0"/>
              <a:t>Share the same plans, ambitions and goals in life</a:t>
            </a:r>
          </a:p>
        </p:txBody>
      </p:sp>
    </p:spTree>
    <p:extLst>
      <p:ext uri="{BB962C8B-B14F-4D97-AF65-F5344CB8AC3E}">
        <p14:creationId xmlns:p14="http://schemas.microsoft.com/office/powerpoint/2010/main" val="7198969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004AA4E-A6FB-49CB-ADF5-D81010B998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+mj-lt"/>
              <a:buAutoNum type="arabicPeriod" startAt="7"/>
            </a:pPr>
            <a:r>
              <a:rPr lang="en-US" dirty="0"/>
              <a:t>Our Friends (cf. Prov. 12:26; Ex. 23:2)</a:t>
            </a:r>
          </a:p>
          <a:p>
            <a:pPr lvl="1"/>
            <a:r>
              <a:rPr lang="en-US" dirty="0"/>
              <a:t>Have mutual friends (church friends) to hang out with together</a:t>
            </a:r>
          </a:p>
          <a:p>
            <a:pPr>
              <a:buAutoNum type="arabicPeriod" startAt="7"/>
            </a:pPr>
            <a:r>
              <a:rPr lang="en-US" dirty="0"/>
              <a:t>Our Recreation (Prov. 5:18; Mal. 2:14)</a:t>
            </a:r>
          </a:p>
          <a:p>
            <a:pPr lvl="1"/>
            <a:r>
              <a:rPr lang="en-US" dirty="0"/>
              <a:t>Find things you enjoy doing together</a:t>
            </a:r>
          </a:p>
          <a:p>
            <a:pPr>
              <a:buAutoNum type="arabicPeriod" startAt="7"/>
            </a:pPr>
            <a:r>
              <a:rPr lang="en-US" dirty="0"/>
              <a:t>Our Time (1 Pet. 3:7; cf. Rom. 15:24; Mark 6:31)</a:t>
            </a:r>
          </a:p>
          <a:p>
            <a:pPr lvl="1"/>
            <a:r>
              <a:rPr lang="en-US" dirty="0"/>
              <a:t>“Cleave” to one another and prioritize alone-time together</a:t>
            </a:r>
          </a:p>
          <a:p>
            <a:pPr>
              <a:buAutoNum type="arabicPeriod" startAt="7"/>
            </a:pPr>
            <a:r>
              <a:rPr lang="en-US" dirty="0"/>
              <a:t>Our Commitment (Matt. 19:6; Eph. 5:21-33)</a:t>
            </a:r>
          </a:p>
          <a:p>
            <a:pPr lvl="1"/>
            <a:r>
              <a:rPr lang="en-US" dirty="0"/>
              <a:t>Give 100% of you to your spouse and your marriage</a:t>
            </a:r>
          </a:p>
          <a:p>
            <a:pPr>
              <a:buAutoNum type="arabicPeriod" startAt="7"/>
            </a:pPr>
            <a:r>
              <a:rPr lang="en-US" dirty="0"/>
              <a:t>Our Inheritance (1 Pet. 3:7; Eph. 3:6; Col. 3:1-4; 1 Thess. 2:19-20)</a:t>
            </a:r>
          </a:p>
          <a:p>
            <a:pPr lvl="1"/>
            <a:r>
              <a:rPr lang="en-US" dirty="0"/>
              <a:t>Focus unrelentingly on reaching heaven together as #1 goal</a:t>
            </a:r>
          </a:p>
        </p:txBody>
      </p:sp>
    </p:spTree>
    <p:extLst>
      <p:ext uri="{BB962C8B-B14F-4D97-AF65-F5344CB8AC3E}">
        <p14:creationId xmlns:p14="http://schemas.microsoft.com/office/powerpoint/2010/main" val="900871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004AA4E-A6FB-49CB-ADF5-D81010B998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5000"/>
              </a:lnSpc>
            </a:pPr>
            <a:r>
              <a:rPr lang="en-US" dirty="0"/>
              <a:t>Our Faith (cf. 2 Tim. 1:5; 2 Pet. 1:1)</a:t>
            </a:r>
          </a:p>
          <a:p>
            <a:pPr>
              <a:lnSpc>
                <a:spcPct val="95000"/>
              </a:lnSpc>
            </a:pPr>
            <a:r>
              <a:rPr lang="en-US" dirty="0"/>
              <a:t>Our Church (cf. Rom. 12:4-5; 1 Cor. 12:12-13)</a:t>
            </a:r>
          </a:p>
          <a:p>
            <a:pPr>
              <a:lnSpc>
                <a:spcPct val="95000"/>
              </a:lnSpc>
            </a:pPr>
            <a:r>
              <a:rPr lang="en-US" dirty="0"/>
              <a:t>Our Priorities (cf. Matt. 6:33; Gal. 6:10; Matt. 23:11)</a:t>
            </a:r>
          </a:p>
          <a:p>
            <a:pPr>
              <a:lnSpc>
                <a:spcPct val="95000"/>
              </a:lnSpc>
            </a:pPr>
            <a:r>
              <a:rPr lang="en-US" dirty="0"/>
              <a:t>Our Marriage (cf. Gen. 2:24; Mark 10:7; Eph. 5:31)</a:t>
            </a:r>
          </a:p>
          <a:p>
            <a:pPr>
              <a:lnSpc>
                <a:spcPct val="95000"/>
              </a:lnSpc>
            </a:pPr>
            <a:r>
              <a:rPr lang="en-US" dirty="0"/>
              <a:t>Our Money (cf. Heb. 13:5a; Eph. 5:21; Luke 12:15)</a:t>
            </a:r>
          </a:p>
          <a:p>
            <a:pPr>
              <a:lnSpc>
                <a:spcPct val="95000"/>
              </a:lnSpc>
            </a:pPr>
            <a:r>
              <a:rPr lang="en-US" dirty="0"/>
              <a:t>Our Goals (cf. Jas. 4:13-15; Col. 3:1-2)</a:t>
            </a:r>
          </a:p>
          <a:p>
            <a:pPr>
              <a:lnSpc>
                <a:spcPct val="95000"/>
              </a:lnSpc>
              <a:buFont typeface="+mj-lt"/>
              <a:buAutoNum type="arabicPeriod" startAt="7"/>
            </a:pPr>
            <a:r>
              <a:rPr lang="en-US" dirty="0"/>
              <a:t>Our Friends (cf. Prov. 12:26; Ex. 23:2)</a:t>
            </a:r>
          </a:p>
          <a:p>
            <a:pPr>
              <a:lnSpc>
                <a:spcPct val="95000"/>
              </a:lnSpc>
              <a:buAutoNum type="arabicPeriod" startAt="7"/>
            </a:pPr>
            <a:r>
              <a:rPr lang="en-US" dirty="0"/>
              <a:t>Our Recreation (Prov. 5:18; Mal. 2:14)</a:t>
            </a:r>
          </a:p>
          <a:p>
            <a:pPr>
              <a:lnSpc>
                <a:spcPct val="95000"/>
              </a:lnSpc>
              <a:buAutoNum type="arabicPeriod" startAt="7"/>
            </a:pPr>
            <a:r>
              <a:rPr lang="en-US" dirty="0"/>
              <a:t>Our Time (1 Pet. 3:7; cf. Rom. 15:24; Mark 6:31)</a:t>
            </a:r>
          </a:p>
          <a:p>
            <a:pPr>
              <a:lnSpc>
                <a:spcPct val="95000"/>
              </a:lnSpc>
              <a:buAutoNum type="arabicPeriod" startAt="7"/>
            </a:pPr>
            <a:r>
              <a:rPr lang="en-US" dirty="0"/>
              <a:t>Our Commitment (Matt. 19:6; Eph. 5:21-33)</a:t>
            </a:r>
          </a:p>
          <a:p>
            <a:pPr>
              <a:lnSpc>
                <a:spcPct val="95000"/>
              </a:lnSpc>
              <a:buAutoNum type="arabicPeriod" startAt="7"/>
            </a:pPr>
            <a:r>
              <a:rPr lang="en-US" dirty="0"/>
              <a:t>Our Inheritance (1 Pet. 3:7; Eph. 3:6; Col. 3:1-4; 1 Thess. 2:19-20)</a:t>
            </a:r>
          </a:p>
        </p:txBody>
      </p:sp>
    </p:spTree>
    <p:extLst>
      <p:ext uri="{BB962C8B-B14F-4D97-AF65-F5344CB8AC3E}">
        <p14:creationId xmlns:p14="http://schemas.microsoft.com/office/powerpoint/2010/main" val="28015160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DE3322-AC3A-41AB-8465-096B5A1A3B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200" dirty="0"/>
              <a:t>Believe Jesus is God’s Son – John 20:30-31</a:t>
            </a:r>
          </a:p>
          <a:p>
            <a:pPr>
              <a:lnSpc>
                <a:spcPct val="100000"/>
              </a:lnSpc>
            </a:pPr>
            <a:r>
              <a:rPr lang="en-US" sz="3200" dirty="0"/>
              <a:t>Repent of your sins and turn to God – Acts 3:19</a:t>
            </a:r>
          </a:p>
          <a:p>
            <a:pPr>
              <a:lnSpc>
                <a:spcPct val="100000"/>
              </a:lnSpc>
            </a:pPr>
            <a:r>
              <a:rPr lang="en-US" sz="3200" dirty="0"/>
              <a:t>Confess your faith in Jesus – Matthew 10:32</a:t>
            </a:r>
          </a:p>
          <a:p>
            <a:pPr>
              <a:lnSpc>
                <a:spcPct val="100000"/>
              </a:lnSpc>
            </a:pPr>
            <a:r>
              <a:rPr lang="en-US" sz="3200" dirty="0"/>
              <a:t>Be immersed into Christ – Romans 6:3-4</a:t>
            </a:r>
          </a:p>
          <a:p>
            <a:pPr lvl="1">
              <a:lnSpc>
                <a:spcPct val="100000"/>
              </a:lnSpc>
            </a:pPr>
            <a:r>
              <a:rPr lang="en-US" sz="2800" dirty="0"/>
              <a:t>God will forgive all of your sins – Acts 2:38</a:t>
            </a:r>
          </a:p>
          <a:p>
            <a:pPr lvl="1">
              <a:lnSpc>
                <a:spcPct val="100000"/>
              </a:lnSpc>
            </a:pPr>
            <a:r>
              <a:rPr lang="en-US" sz="2800" dirty="0"/>
              <a:t>God will add you to His church – Acts 2:47</a:t>
            </a:r>
          </a:p>
          <a:p>
            <a:pPr lvl="1">
              <a:lnSpc>
                <a:spcPct val="100000"/>
              </a:lnSpc>
            </a:pPr>
            <a:r>
              <a:rPr lang="en-US" sz="2800" dirty="0"/>
              <a:t>God will register you in heaven – Hebrews 12:23</a:t>
            </a:r>
          </a:p>
          <a:p>
            <a:pPr>
              <a:lnSpc>
                <a:spcPct val="100000"/>
              </a:lnSpc>
            </a:pPr>
            <a:r>
              <a:rPr lang="en-US" sz="3200" dirty="0"/>
              <a:t>Live faithful in your relationship with Christ – 1 John 1:7</a:t>
            </a:r>
          </a:p>
        </p:txBody>
      </p:sp>
    </p:spTree>
    <p:extLst>
      <p:ext uri="{BB962C8B-B14F-4D97-AF65-F5344CB8AC3E}">
        <p14:creationId xmlns:p14="http://schemas.microsoft.com/office/powerpoint/2010/main" val="18369196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521</Words>
  <Application>Microsoft Office PowerPoint</Application>
  <PresentationFormat>Widescreen</PresentationFormat>
  <Paragraphs>41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4</cp:revision>
  <dcterms:created xsi:type="dcterms:W3CDTF">2019-02-10T21:22:52Z</dcterms:created>
  <dcterms:modified xsi:type="dcterms:W3CDTF">2019-02-10T22:55:05Z</dcterms:modified>
</cp:coreProperties>
</file>