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1440" r:id="rId2"/>
    <p:sldId id="1445" r:id="rId3"/>
    <p:sldId id="1492" r:id="rId4"/>
    <p:sldId id="1496" r:id="rId5"/>
    <p:sldId id="1516" r:id="rId6"/>
    <p:sldId id="1519" r:id="rId7"/>
    <p:sldId id="1526" r:id="rId8"/>
    <p:sldId id="1485" r:id="rId9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4660"/>
  </p:normalViewPr>
  <p:slideViewPr>
    <p:cSldViewPr snapToGrid="0">
      <p:cViewPr varScale="1">
        <p:scale>
          <a:sx n="98" d="100"/>
          <a:sy n="98" d="100"/>
        </p:scale>
        <p:origin x="648" y="72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356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73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556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3130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2649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0537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386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Marriage and </a:t>
            </a:r>
            <a:r>
              <a:rPr lang="en-US" sz="6000" b="1" i="1" dirty="0"/>
              <a:t>Agape </a:t>
            </a:r>
            <a:r>
              <a:rPr lang="en-US" sz="6000" b="1" dirty="0"/>
              <a:t>Love</a:t>
            </a:r>
            <a:br>
              <a:rPr lang="en-US" sz="60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Matthew 5:43-48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Text—Matthew 5:43-48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12714"/>
            <a:ext cx="109334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43  You heard that it was said, “You shall love your neighbor and hate your enemy. “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44  But I say to you, love your enemies, bless those who curse you, do good to those who hate you, and pray for those who spitefully use you and persecute you, 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45  that you may be sons of your Father in heaven; for He makes His sun rise on the evil and on the good, and sends rain on the just and on the unjust. 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46  For if you love those who love you, what reward have you? Do not even the tax collectors do the same? 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47  And if you greet your brethren only, what do you do more than others? Do not even the tax collectors do so? </a:t>
            </a:r>
          </a:p>
          <a:p>
            <a:pPr algn="just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48  Therefore you shall be perfect, just as your Father in heaven is perfect. </a:t>
            </a:r>
            <a:endParaRPr lang="en-US" alt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Looking at the 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Strange concepts when first read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feel the same way toward enemy and friends?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responses are almost always governed by our feelings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man feels the same toward his enemies and his friends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Yet, Jesus said, “Love your enemies”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problem is a failure to understand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of enemy</a:t>
            </a:r>
          </a:p>
          <a:p>
            <a:pPr marL="457200" lvl="3" indent="-4572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is governed by spirituality over  the fleshly</a:t>
            </a:r>
          </a:p>
          <a:p>
            <a:pPr marL="457200" lvl="3" indent="-4572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Feelings govern the will of the ungodly, His will governs us</a:t>
            </a:r>
          </a:p>
        </p:txBody>
      </p:sp>
    </p:spTree>
    <p:extLst>
      <p:ext uri="{BB962C8B-B14F-4D97-AF65-F5344CB8AC3E}">
        <p14:creationId xmlns:p14="http://schemas.microsoft.com/office/powerpoint/2010/main" val="154308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Five Greek Words—Two Concepts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Greeks had five words for love, we have only one</a:t>
            </a:r>
          </a:p>
          <a:p>
            <a:pPr lvl="5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Eros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involves sexual desire (word not in the NT)</a:t>
            </a:r>
          </a:p>
          <a:p>
            <a:pPr lvl="5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</a:t>
            </a:r>
            <a:r>
              <a:rPr lang="en-US" sz="28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Strorge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natural love families have</a:t>
            </a:r>
          </a:p>
          <a:p>
            <a:pPr lvl="5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</a:t>
            </a:r>
            <a:r>
              <a:rPr lang="en-US" sz="28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Epithumia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desire to be with another, but not always sexual</a:t>
            </a:r>
          </a:p>
          <a:p>
            <a:pPr lvl="5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</a:t>
            </a:r>
            <a:r>
              <a:rPr lang="en-US" sz="28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Phileo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love growing out of feelings</a:t>
            </a:r>
          </a:p>
          <a:p>
            <a:pPr lvl="5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</a:t>
            </a:r>
            <a:r>
              <a:rPr lang="en-US" sz="2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love governed by actions</a:t>
            </a:r>
          </a:p>
          <a:p>
            <a:pPr marL="457200" lvl="5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world’s concept of love is feelings = unhappiness</a:t>
            </a:r>
          </a:p>
          <a:p>
            <a:pPr marL="457200" lvl="5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implies that others treat us the way we treat them</a:t>
            </a:r>
          </a:p>
          <a:p>
            <a:pPr marL="457200" lvl="5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Successful marriages = when both practice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7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Agape 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Love In Your Marriage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understand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 arrange marriages</a:t>
            </a:r>
          </a:p>
          <a:p>
            <a:pPr marL="457200" lvl="3" indent="-4572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is commanded by God (1 John 4:11-12; 19-21)</a:t>
            </a:r>
          </a:p>
          <a:p>
            <a:pPr marL="457200" lvl="3" indent="-4572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always see the best in other and their actions</a:t>
            </a:r>
          </a:p>
          <a:p>
            <a:pPr marL="457200" lvl="3" indent="-4572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shows respect for others value and values</a:t>
            </a:r>
          </a:p>
          <a:p>
            <a:pPr marL="457200" lvl="3" indent="-4572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is selfless and not self-centered</a:t>
            </a:r>
          </a:p>
          <a:p>
            <a:pPr marL="457200" lvl="3" indent="-4572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can grow into the deepest feelings</a:t>
            </a:r>
          </a:p>
          <a:p>
            <a:pPr marL="457200" lvl="3" indent="-457200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is NOT optional</a:t>
            </a:r>
          </a:p>
        </p:txBody>
      </p:sp>
    </p:spTree>
    <p:extLst>
      <p:ext uri="{BB962C8B-B14F-4D97-AF65-F5344CB8AC3E}">
        <p14:creationId xmlns:p14="http://schemas.microsoft.com/office/powerpoint/2010/main" val="179403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Manifesting </a:t>
            </a:r>
            <a:r>
              <a:rPr lang="en-US" sz="40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Agape 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 Marriages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is manifested in every action in marriage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is manifested in the way we speak – Eph. 4:31-32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is manifested in the way we respond  - 1 Cor. 13</a:t>
            </a:r>
          </a:p>
        </p:txBody>
      </p:sp>
    </p:spTree>
    <p:extLst>
      <p:ext uri="{BB962C8B-B14F-4D97-AF65-F5344CB8AC3E}">
        <p14:creationId xmlns:p14="http://schemas.microsoft.com/office/powerpoint/2010/main" val="262358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39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Press On—Fill Your Home with </a:t>
            </a:r>
            <a:r>
              <a:rPr lang="en-US" sz="39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Agape</a:t>
            </a:r>
            <a:endParaRPr lang="en-US" sz="39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created marriage to mirror Christ and the church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your marriage mirror Christ’s love for the church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Husbands are especially told to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wives—Eph. 5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Wives are especially told to reverence their husbands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mistakes have you made; what changes should you make; ask forgiveness and make sure you change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not optional; you cannot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if you do not 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mate—1 John 4:19-21</a:t>
            </a:r>
            <a:endParaRPr lang="en-US" sz="3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8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You Can “Marry” Jesus Today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 and become part of His Bride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64068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328</Words>
  <Application>Microsoft Office PowerPoint</Application>
  <PresentationFormat>Widescreen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 Marriage and Agape Love </vt:lpstr>
      <vt:lpstr>Text—Matthew 5:43-48</vt:lpstr>
      <vt:lpstr>Looking at the Text</vt:lpstr>
      <vt:lpstr>Five Greek Words—Two Concepts</vt:lpstr>
      <vt:lpstr>Agape Love In Your Marriage</vt:lpstr>
      <vt:lpstr>Manifesting Agape in Marriages</vt:lpstr>
      <vt:lpstr>Press On—Fill Your Home with Agape</vt:lpstr>
      <vt:lpstr>You Can “Marry” Jesus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72</cp:revision>
  <cp:lastPrinted>2019-01-27T13:04:06Z</cp:lastPrinted>
  <dcterms:modified xsi:type="dcterms:W3CDTF">2019-02-11T16:05:41Z</dcterms:modified>
</cp:coreProperties>
</file>