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74" r:id="rId3"/>
    <p:sldId id="258" r:id="rId4"/>
    <p:sldId id="259" r:id="rId5"/>
    <p:sldId id="260" r:id="rId6"/>
    <p:sldId id="261" r:id="rId7"/>
    <p:sldId id="262" r:id="rId8"/>
    <p:sldId id="263" r:id="rId9"/>
    <p:sldId id="266" r:id="rId10"/>
    <p:sldId id="264" r:id="rId11"/>
    <p:sldId id="265" r:id="rId12"/>
    <p:sldId id="267" r:id="rId13"/>
    <p:sldId id="268" r:id="rId14"/>
    <p:sldId id="269" r:id="rId15"/>
    <p:sldId id="271" r:id="rId16"/>
    <p:sldId id="272" r:id="rId17"/>
    <p:sldId id="270" r:id="rId18"/>
    <p:sldId id="273" r:id="rId19"/>
  </p:sldIdLst>
  <p:sldSz cx="12192000" cy="6858000"/>
  <p:notesSz cx="7023100" cy="9309100"/>
  <p:embeddedFontLst>
    <p:embeddedFont>
      <p:font typeface="Arial Black" panose="020B0A04020102020204" pitchFamily="34" charset="0"/>
      <p:bold r:id="rId20"/>
    </p:embeddedFont>
    <p:embeddedFont>
      <p:font typeface="Berlin Sans FB Demi" panose="020E0802020502020306" pitchFamily="34" charset="0"/>
      <p:bold r:id="rId21"/>
    </p:embeddedFont>
    <p:embeddedFont>
      <p:font typeface="Calibri" panose="020F0502020204030204" pitchFamily="34" charset="0"/>
      <p:regular r:id="rId22"/>
      <p:bold r:id="rId23"/>
      <p:italic r:id="rId24"/>
      <p:boldItalic r:id="rId25"/>
    </p:embeddedFont>
    <p:embeddedFont>
      <p:font typeface="Calibri Light" panose="020F0302020204030204" pitchFamily="34" charset="0"/>
      <p:regular r:id="rId26"/>
      <p:italic r:id="rId27"/>
    </p:embeddedFont>
    <p:embeddedFont>
      <p:font typeface="Crillee" pitchFamily="2" charset="0"/>
      <p:regular r:id="rId28"/>
    </p:embeddedFont>
    <p:embeddedFont>
      <p:font typeface="Gill Sans Ultra Bold" panose="020B0A02020104020203" pitchFamily="34" charset="0"/>
      <p:regular r:id="rId29"/>
    </p:embeddedFont>
    <p:embeddedFont>
      <p:font typeface="Goudy Stout" panose="0202090407030B020401" pitchFamily="18" charset="0"/>
      <p:regular r:id="rId30"/>
    </p:embeddedFont>
    <p:embeddedFont>
      <p:font typeface="Ink Free" panose="03080402000500000000" pitchFamily="66" charset="0"/>
      <p:regular r:id="rId3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6727"/>
    <a:srgbClr val="FFFF00"/>
    <a:srgbClr val="E49F90"/>
    <a:srgbClr val="8C91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2" autoAdjust="0"/>
    <p:restoredTop sz="94660"/>
  </p:normalViewPr>
  <p:slideViewPr>
    <p:cSldViewPr snapToGrid="0">
      <p:cViewPr varScale="1">
        <p:scale>
          <a:sx n="109" d="100"/>
          <a:sy n="109" d="100"/>
        </p:scale>
        <p:origin x="55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51F1924-745E-42B6-B366-26EB7879258C}"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A5A611-F1FC-43F4-A57F-F96CA82CD0C4}" type="slidenum">
              <a:rPr lang="en-US" smtClean="0"/>
              <a:t>‹#›</a:t>
            </a:fld>
            <a:endParaRPr lang="en-US"/>
          </a:p>
        </p:txBody>
      </p:sp>
    </p:spTree>
    <p:extLst>
      <p:ext uri="{BB962C8B-B14F-4D97-AF65-F5344CB8AC3E}">
        <p14:creationId xmlns:p14="http://schemas.microsoft.com/office/powerpoint/2010/main" val="132589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1F1924-745E-42B6-B366-26EB7879258C}"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A5A611-F1FC-43F4-A57F-F96CA82CD0C4}" type="slidenum">
              <a:rPr lang="en-US" smtClean="0"/>
              <a:t>‹#›</a:t>
            </a:fld>
            <a:endParaRPr lang="en-US"/>
          </a:p>
        </p:txBody>
      </p:sp>
    </p:spTree>
    <p:extLst>
      <p:ext uri="{BB962C8B-B14F-4D97-AF65-F5344CB8AC3E}">
        <p14:creationId xmlns:p14="http://schemas.microsoft.com/office/powerpoint/2010/main" val="137709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1F1924-745E-42B6-B366-26EB7879258C}"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A5A611-F1FC-43F4-A57F-F96CA82CD0C4}" type="slidenum">
              <a:rPr lang="en-US" smtClean="0"/>
              <a:t>‹#›</a:t>
            </a:fld>
            <a:endParaRPr lang="en-US"/>
          </a:p>
        </p:txBody>
      </p:sp>
    </p:spTree>
    <p:extLst>
      <p:ext uri="{BB962C8B-B14F-4D97-AF65-F5344CB8AC3E}">
        <p14:creationId xmlns:p14="http://schemas.microsoft.com/office/powerpoint/2010/main" val="137077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1F1924-745E-42B6-B366-26EB7879258C}"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A5A611-F1FC-43F4-A57F-F96CA82CD0C4}" type="slidenum">
              <a:rPr lang="en-US" smtClean="0"/>
              <a:t>‹#›</a:t>
            </a:fld>
            <a:endParaRPr lang="en-US"/>
          </a:p>
        </p:txBody>
      </p:sp>
    </p:spTree>
    <p:extLst>
      <p:ext uri="{BB962C8B-B14F-4D97-AF65-F5344CB8AC3E}">
        <p14:creationId xmlns:p14="http://schemas.microsoft.com/office/powerpoint/2010/main" val="825829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51F1924-745E-42B6-B366-26EB7879258C}"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A5A611-F1FC-43F4-A57F-F96CA82CD0C4}" type="slidenum">
              <a:rPr lang="en-US" smtClean="0"/>
              <a:t>‹#›</a:t>
            </a:fld>
            <a:endParaRPr lang="en-US"/>
          </a:p>
        </p:txBody>
      </p:sp>
    </p:spTree>
    <p:extLst>
      <p:ext uri="{BB962C8B-B14F-4D97-AF65-F5344CB8AC3E}">
        <p14:creationId xmlns:p14="http://schemas.microsoft.com/office/powerpoint/2010/main" val="1688597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51F1924-745E-42B6-B366-26EB7879258C}"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A5A611-F1FC-43F4-A57F-F96CA82CD0C4}" type="slidenum">
              <a:rPr lang="en-US" smtClean="0"/>
              <a:t>‹#›</a:t>
            </a:fld>
            <a:endParaRPr lang="en-US"/>
          </a:p>
        </p:txBody>
      </p:sp>
    </p:spTree>
    <p:extLst>
      <p:ext uri="{BB962C8B-B14F-4D97-AF65-F5344CB8AC3E}">
        <p14:creationId xmlns:p14="http://schemas.microsoft.com/office/powerpoint/2010/main" val="2795318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51F1924-745E-42B6-B366-26EB7879258C}" type="datetimeFigureOut">
              <a:rPr lang="en-US" smtClean="0"/>
              <a:t>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A5A611-F1FC-43F4-A57F-F96CA82CD0C4}" type="slidenum">
              <a:rPr lang="en-US" smtClean="0"/>
              <a:t>‹#›</a:t>
            </a:fld>
            <a:endParaRPr lang="en-US"/>
          </a:p>
        </p:txBody>
      </p:sp>
    </p:spTree>
    <p:extLst>
      <p:ext uri="{BB962C8B-B14F-4D97-AF65-F5344CB8AC3E}">
        <p14:creationId xmlns:p14="http://schemas.microsoft.com/office/powerpoint/2010/main" val="2156865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51F1924-745E-42B6-B366-26EB7879258C}" type="datetimeFigureOut">
              <a:rPr lang="en-US" smtClean="0"/>
              <a:t>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A5A611-F1FC-43F4-A57F-F96CA82CD0C4}" type="slidenum">
              <a:rPr lang="en-US" smtClean="0"/>
              <a:t>‹#›</a:t>
            </a:fld>
            <a:endParaRPr lang="en-US"/>
          </a:p>
        </p:txBody>
      </p:sp>
    </p:spTree>
    <p:extLst>
      <p:ext uri="{BB962C8B-B14F-4D97-AF65-F5344CB8AC3E}">
        <p14:creationId xmlns:p14="http://schemas.microsoft.com/office/powerpoint/2010/main" val="1467133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1F1924-745E-42B6-B366-26EB7879258C}" type="datetimeFigureOut">
              <a:rPr lang="en-US" smtClean="0"/>
              <a:t>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A5A611-F1FC-43F4-A57F-F96CA82CD0C4}" type="slidenum">
              <a:rPr lang="en-US" smtClean="0"/>
              <a:t>‹#›</a:t>
            </a:fld>
            <a:endParaRPr lang="en-US"/>
          </a:p>
        </p:txBody>
      </p:sp>
    </p:spTree>
    <p:extLst>
      <p:ext uri="{BB962C8B-B14F-4D97-AF65-F5344CB8AC3E}">
        <p14:creationId xmlns:p14="http://schemas.microsoft.com/office/powerpoint/2010/main" val="345171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51F1924-745E-42B6-B366-26EB7879258C}"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A5A611-F1FC-43F4-A57F-F96CA82CD0C4}" type="slidenum">
              <a:rPr lang="en-US" smtClean="0"/>
              <a:t>‹#›</a:t>
            </a:fld>
            <a:endParaRPr lang="en-US"/>
          </a:p>
        </p:txBody>
      </p:sp>
    </p:spTree>
    <p:extLst>
      <p:ext uri="{BB962C8B-B14F-4D97-AF65-F5344CB8AC3E}">
        <p14:creationId xmlns:p14="http://schemas.microsoft.com/office/powerpoint/2010/main" val="3146608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51F1924-745E-42B6-B366-26EB7879258C}"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A5A611-F1FC-43F4-A57F-F96CA82CD0C4}" type="slidenum">
              <a:rPr lang="en-US" smtClean="0"/>
              <a:t>‹#›</a:t>
            </a:fld>
            <a:endParaRPr lang="en-US"/>
          </a:p>
        </p:txBody>
      </p:sp>
    </p:spTree>
    <p:extLst>
      <p:ext uri="{BB962C8B-B14F-4D97-AF65-F5344CB8AC3E}">
        <p14:creationId xmlns:p14="http://schemas.microsoft.com/office/powerpoint/2010/main" val="3807547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1F1924-745E-42B6-B366-26EB7879258C}" type="datetimeFigureOut">
              <a:rPr lang="en-US" smtClean="0"/>
              <a:t>2/3/2019</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A5A611-F1FC-43F4-A57F-F96CA82CD0C4}" type="slidenum">
              <a:rPr lang="en-US" smtClean="0"/>
              <a:t>‹#›</a:t>
            </a:fld>
            <a:endParaRPr lang="en-US"/>
          </a:p>
        </p:txBody>
      </p:sp>
    </p:spTree>
    <p:extLst>
      <p:ext uri="{BB962C8B-B14F-4D97-AF65-F5344CB8AC3E}">
        <p14:creationId xmlns:p14="http://schemas.microsoft.com/office/powerpoint/2010/main" val="13607769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DECEF-F31D-4380-8698-4BD5E6B723D7}"/>
              </a:ext>
            </a:extLst>
          </p:cNvPr>
          <p:cNvSpPr>
            <a:spLocks noGrp="1"/>
          </p:cNvSpPr>
          <p:nvPr>
            <p:ph type="ctrTitle"/>
          </p:nvPr>
        </p:nvSpPr>
        <p:spPr>
          <a:xfrm>
            <a:off x="5315000" y="562286"/>
            <a:ext cx="6675782" cy="1124572"/>
          </a:xfrm>
        </p:spPr>
        <p:txBody>
          <a:bodyPr>
            <a:normAutofit fontScale="90000"/>
          </a:bodyPr>
          <a:lstStyle/>
          <a:p>
            <a:r>
              <a:rPr lang="en-US" b="1" dirty="0">
                <a:latin typeface="Ink Free" panose="03080402000500000000" pitchFamily="66" charset="0"/>
              </a:rPr>
              <a:t>How Shall the Young</a:t>
            </a:r>
          </a:p>
        </p:txBody>
      </p:sp>
      <p:sp>
        <p:nvSpPr>
          <p:cNvPr id="5" name="Title 1">
            <a:extLst>
              <a:ext uri="{FF2B5EF4-FFF2-40B4-BE49-F238E27FC236}">
                <a16:creationId xmlns:a16="http://schemas.microsoft.com/office/drawing/2014/main" id="{285E3484-3540-4FC8-9F0C-ABA408973A54}"/>
              </a:ext>
            </a:extLst>
          </p:cNvPr>
          <p:cNvSpPr txBox="1">
            <a:spLocks/>
          </p:cNvSpPr>
          <p:nvPr/>
        </p:nvSpPr>
        <p:spPr>
          <a:xfrm>
            <a:off x="5516218" y="1290255"/>
            <a:ext cx="6675782" cy="112457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dirty="0">
                <a:latin typeface="Ink Free" panose="03080402000500000000" pitchFamily="66" charset="0"/>
              </a:rPr>
              <a:t>Secure Their Hearts?</a:t>
            </a:r>
          </a:p>
        </p:txBody>
      </p:sp>
    </p:spTree>
    <p:extLst>
      <p:ext uri="{BB962C8B-B14F-4D97-AF65-F5344CB8AC3E}">
        <p14:creationId xmlns:p14="http://schemas.microsoft.com/office/powerpoint/2010/main" val="2918820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885FA60-16D0-4234-BCC7-BAC6F0005E70}"/>
              </a:ext>
            </a:extLst>
          </p:cNvPr>
          <p:cNvSpPr>
            <a:spLocks noGrp="1"/>
          </p:cNvSpPr>
          <p:nvPr>
            <p:ph type="subTitle" idx="1"/>
          </p:nvPr>
        </p:nvSpPr>
        <p:spPr>
          <a:xfrm>
            <a:off x="1109709" y="96716"/>
            <a:ext cx="8687854" cy="3798278"/>
          </a:xfrm>
        </p:spPr>
        <p:txBody>
          <a:bodyPr>
            <a:normAutofit/>
          </a:bodyPr>
          <a:lstStyle/>
          <a:p>
            <a:pPr algn="l"/>
            <a:endParaRPr lang="en-US" sz="3600" dirty="0">
              <a:effectLst>
                <a:outerShdw blurRad="38100" dist="38100" dir="2700000" algn="tl">
                  <a:srgbClr val="000000">
                    <a:alpha val="43137"/>
                  </a:srgbClr>
                </a:outerShdw>
              </a:effectLst>
            </a:endParaRPr>
          </a:p>
          <a:p>
            <a:pPr algn="l"/>
            <a:endParaRPr lang="en-US" sz="3600" dirty="0">
              <a:effectLst>
                <a:outerShdw blurRad="38100" dist="38100" dir="2700000" algn="tl">
                  <a:srgbClr val="000000">
                    <a:alpha val="43137"/>
                  </a:srgbClr>
                </a:outerShdw>
              </a:effectLst>
            </a:endParaRPr>
          </a:p>
          <a:p>
            <a:pPr algn="l"/>
            <a:r>
              <a:rPr lang="en-US" sz="4000" dirty="0">
                <a:effectLst>
                  <a:outerShdw blurRad="38100" dist="38100" dir="2700000" algn="tl">
                    <a:srgbClr val="000000">
                      <a:alpha val="43137"/>
                    </a:srgbClr>
                  </a:outerShdw>
                </a:effectLst>
              </a:rPr>
              <a:t>“He who withholds his rod hates his son, But he who loves him disciplines him diligently.”</a:t>
            </a:r>
          </a:p>
          <a:p>
            <a:pPr algn="r"/>
            <a:r>
              <a:rPr lang="en-US" sz="4000" dirty="0">
                <a:effectLst>
                  <a:outerShdw blurRad="38100" dist="38100" dir="2700000" algn="tl">
                    <a:srgbClr val="000000">
                      <a:alpha val="43137"/>
                    </a:srgbClr>
                  </a:outerShdw>
                </a:effectLst>
              </a:rPr>
              <a:t>Proverbs 13:24</a:t>
            </a:r>
            <a:endParaRPr lang="en-US" sz="3600" dirty="0">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id="{6D68649C-975C-4094-9A43-EAA10910AE98}"/>
              </a:ext>
            </a:extLst>
          </p:cNvPr>
          <p:cNvSpPr txBox="1"/>
          <p:nvPr/>
        </p:nvSpPr>
        <p:spPr>
          <a:xfrm>
            <a:off x="5916" y="5036371"/>
            <a:ext cx="6856523" cy="1323439"/>
          </a:xfrm>
          <a:prstGeom prst="rect">
            <a:avLst/>
          </a:prstGeom>
          <a:noFill/>
        </p:spPr>
        <p:txBody>
          <a:bodyPr wrap="square" rtlCol="0">
            <a:spAutoFit/>
          </a:bodyPr>
          <a:lstStyle/>
          <a:p>
            <a:r>
              <a:rPr lang="en-US" sz="8000" dirty="0">
                <a:solidFill>
                  <a:srgbClr val="E46727"/>
                </a:solidFill>
                <a:effectLst>
                  <a:outerShdw blurRad="38100" dist="38100" dir="2700000" algn="tl">
                    <a:srgbClr val="000000">
                      <a:alpha val="43137"/>
                    </a:srgbClr>
                  </a:outerShdw>
                </a:effectLst>
                <a:latin typeface="Gill Sans Ultra Bold" panose="020B0A02020104020203" pitchFamily="34" charset="0"/>
              </a:rPr>
              <a:t>Encourage</a:t>
            </a:r>
            <a:endParaRPr lang="en-US" sz="11500" dirty="0">
              <a:solidFill>
                <a:srgbClr val="E46727"/>
              </a:solidFill>
              <a:effectLst>
                <a:outerShdw blurRad="38100" dist="38100" dir="2700000" algn="tl">
                  <a:srgbClr val="000000">
                    <a:alpha val="43137"/>
                  </a:srgbClr>
                </a:outerShdw>
              </a:effectLst>
              <a:latin typeface="Gill Sans Ultra Bold" panose="020B0A02020104020203" pitchFamily="34" charset="0"/>
            </a:endParaRPr>
          </a:p>
        </p:txBody>
      </p:sp>
    </p:spTree>
    <p:extLst>
      <p:ext uri="{BB962C8B-B14F-4D97-AF65-F5344CB8AC3E}">
        <p14:creationId xmlns:p14="http://schemas.microsoft.com/office/powerpoint/2010/main" val="360424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885FA60-16D0-4234-BCC7-BAC6F0005E70}"/>
              </a:ext>
            </a:extLst>
          </p:cNvPr>
          <p:cNvSpPr>
            <a:spLocks noGrp="1"/>
          </p:cNvSpPr>
          <p:nvPr>
            <p:ph type="subTitle" idx="1"/>
          </p:nvPr>
        </p:nvSpPr>
        <p:spPr>
          <a:xfrm>
            <a:off x="1038686" y="1083069"/>
            <a:ext cx="8829215" cy="4157995"/>
          </a:xfrm>
        </p:spPr>
        <p:txBody>
          <a:bodyPr>
            <a:normAutofit fontScale="92500" lnSpcReduction="10000"/>
          </a:bodyPr>
          <a:lstStyle/>
          <a:p>
            <a:pPr algn="l"/>
            <a:r>
              <a:rPr lang="en-US" sz="4000" dirty="0">
                <a:effectLst>
                  <a:outerShdw blurRad="38100" dist="38100" dir="2700000" algn="tl">
                    <a:srgbClr val="000000">
                      <a:alpha val="43137"/>
                    </a:srgbClr>
                  </a:outerShdw>
                </a:effectLst>
              </a:rPr>
              <a:t>“It is for discipline that you endure; God deals with you as with sons; for what son is there whom his father does not discipline? …All discipline for the moment seems not to be joyful, but sorrowful; yet to those who have been trained by it, afterwards it yields the peaceful fruit of righteousness.”</a:t>
            </a:r>
          </a:p>
          <a:p>
            <a:pPr algn="r"/>
            <a:r>
              <a:rPr lang="en-US" sz="4000" dirty="0">
                <a:effectLst>
                  <a:outerShdw blurRad="38100" dist="38100" dir="2700000" algn="tl">
                    <a:srgbClr val="000000">
                      <a:alpha val="43137"/>
                    </a:srgbClr>
                  </a:outerShdw>
                </a:effectLst>
              </a:rPr>
              <a:t>Hebrews 12:7,11</a:t>
            </a:r>
            <a:endParaRPr lang="en-US" sz="3600" dirty="0">
              <a:effectLst>
                <a:outerShdw blurRad="38100" dist="38100" dir="2700000" algn="tl">
                  <a:srgbClr val="000000">
                    <a:alpha val="43137"/>
                  </a:srgbClr>
                </a:outerShdw>
              </a:effectLst>
            </a:endParaRPr>
          </a:p>
        </p:txBody>
      </p:sp>
      <p:sp>
        <p:nvSpPr>
          <p:cNvPr id="4" name="TextBox 3">
            <a:extLst>
              <a:ext uri="{FF2B5EF4-FFF2-40B4-BE49-F238E27FC236}">
                <a16:creationId xmlns:a16="http://schemas.microsoft.com/office/drawing/2014/main" id="{BEA495F0-836F-47F4-8A8B-A74FB7C490B6}"/>
              </a:ext>
            </a:extLst>
          </p:cNvPr>
          <p:cNvSpPr txBox="1"/>
          <p:nvPr/>
        </p:nvSpPr>
        <p:spPr>
          <a:xfrm>
            <a:off x="5916" y="5036371"/>
            <a:ext cx="6856523" cy="1323439"/>
          </a:xfrm>
          <a:prstGeom prst="rect">
            <a:avLst/>
          </a:prstGeom>
          <a:noFill/>
        </p:spPr>
        <p:txBody>
          <a:bodyPr wrap="square" rtlCol="0">
            <a:spAutoFit/>
          </a:bodyPr>
          <a:lstStyle/>
          <a:p>
            <a:r>
              <a:rPr lang="en-US" sz="8000" dirty="0">
                <a:solidFill>
                  <a:srgbClr val="E46727"/>
                </a:solidFill>
                <a:effectLst>
                  <a:outerShdw blurRad="38100" dist="38100" dir="2700000" algn="tl">
                    <a:srgbClr val="000000">
                      <a:alpha val="43137"/>
                    </a:srgbClr>
                  </a:outerShdw>
                </a:effectLst>
                <a:latin typeface="Gill Sans Ultra Bold" panose="020B0A02020104020203" pitchFamily="34" charset="0"/>
              </a:rPr>
              <a:t>Encourage</a:t>
            </a:r>
            <a:endParaRPr lang="en-US" sz="11500" dirty="0">
              <a:solidFill>
                <a:srgbClr val="E46727"/>
              </a:solidFill>
              <a:effectLst>
                <a:outerShdw blurRad="38100" dist="38100" dir="2700000" algn="tl">
                  <a:srgbClr val="000000">
                    <a:alpha val="43137"/>
                  </a:srgbClr>
                </a:outerShdw>
              </a:effectLst>
              <a:latin typeface="Gill Sans Ultra Bold" panose="020B0A02020104020203" pitchFamily="34" charset="0"/>
            </a:endParaRPr>
          </a:p>
        </p:txBody>
      </p:sp>
    </p:spTree>
    <p:extLst>
      <p:ext uri="{BB962C8B-B14F-4D97-AF65-F5344CB8AC3E}">
        <p14:creationId xmlns:p14="http://schemas.microsoft.com/office/powerpoint/2010/main" val="1800887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885FA60-16D0-4234-BCC7-BAC6F0005E70}"/>
              </a:ext>
            </a:extLst>
          </p:cNvPr>
          <p:cNvSpPr>
            <a:spLocks noGrp="1"/>
          </p:cNvSpPr>
          <p:nvPr>
            <p:ph type="subTitle" idx="1"/>
          </p:nvPr>
        </p:nvSpPr>
        <p:spPr>
          <a:xfrm>
            <a:off x="1074198" y="159799"/>
            <a:ext cx="8776118" cy="4122058"/>
          </a:xfrm>
        </p:spPr>
        <p:txBody>
          <a:bodyPr>
            <a:normAutofit/>
          </a:bodyPr>
          <a:lstStyle/>
          <a:p>
            <a:pPr algn="l"/>
            <a:endParaRPr lang="en-US" sz="4000" dirty="0">
              <a:effectLst>
                <a:outerShdw blurRad="38100" dist="38100" dir="2700000" algn="tl">
                  <a:srgbClr val="000000">
                    <a:alpha val="43137"/>
                  </a:srgbClr>
                </a:outerShdw>
              </a:effectLst>
            </a:endParaRPr>
          </a:p>
          <a:p>
            <a:pPr algn="l"/>
            <a:r>
              <a:rPr lang="en-US" sz="4000" dirty="0">
                <a:effectLst>
                  <a:outerShdw blurRad="38100" dist="38100" dir="2700000" algn="tl">
                    <a:srgbClr val="000000">
                      <a:alpha val="43137"/>
                    </a:srgbClr>
                  </a:outerShdw>
                </a:effectLst>
              </a:rPr>
              <a:t>“Fathers, do not provoke your children to anger, but bring them up in the discipline and instruction of the Lord.”</a:t>
            </a:r>
          </a:p>
          <a:p>
            <a:pPr algn="l"/>
            <a:endParaRPr lang="en-US" sz="4000" dirty="0">
              <a:effectLst>
                <a:outerShdw blurRad="38100" dist="38100" dir="2700000" algn="tl">
                  <a:srgbClr val="000000">
                    <a:alpha val="43137"/>
                  </a:srgbClr>
                </a:outerShdw>
              </a:effectLst>
            </a:endParaRPr>
          </a:p>
          <a:p>
            <a:pPr algn="r"/>
            <a:r>
              <a:rPr lang="en-US" sz="4000" dirty="0">
                <a:effectLst>
                  <a:outerShdw blurRad="38100" dist="38100" dir="2700000" algn="tl">
                    <a:srgbClr val="000000">
                      <a:alpha val="43137"/>
                    </a:srgbClr>
                  </a:outerShdw>
                </a:effectLst>
              </a:rPr>
              <a:t>Ephesians 6:4</a:t>
            </a:r>
            <a:endParaRPr lang="en-US" sz="3600" dirty="0">
              <a:effectLst>
                <a:outerShdw blurRad="38100" dist="38100" dir="2700000" algn="tl">
                  <a:srgbClr val="000000">
                    <a:alpha val="43137"/>
                  </a:srgbClr>
                </a:outerShdw>
              </a:effectLst>
            </a:endParaRPr>
          </a:p>
        </p:txBody>
      </p:sp>
      <p:sp>
        <p:nvSpPr>
          <p:cNvPr id="4" name="TextBox 3">
            <a:extLst>
              <a:ext uri="{FF2B5EF4-FFF2-40B4-BE49-F238E27FC236}">
                <a16:creationId xmlns:a16="http://schemas.microsoft.com/office/drawing/2014/main" id="{4777D46A-55BE-4079-84D0-566E1182613D}"/>
              </a:ext>
            </a:extLst>
          </p:cNvPr>
          <p:cNvSpPr txBox="1"/>
          <p:nvPr/>
        </p:nvSpPr>
        <p:spPr>
          <a:xfrm>
            <a:off x="5916" y="5036371"/>
            <a:ext cx="6856523" cy="1323439"/>
          </a:xfrm>
          <a:prstGeom prst="rect">
            <a:avLst/>
          </a:prstGeom>
          <a:noFill/>
        </p:spPr>
        <p:txBody>
          <a:bodyPr wrap="square" rtlCol="0">
            <a:spAutoFit/>
          </a:bodyPr>
          <a:lstStyle/>
          <a:p>
            <a:r>
              <a:rPr lang="en-US" sz="8000" dirty="0">
                <a:solidFill>
                  <a:srgbClr val="E46727"/>
                </a:solidFill>
                <a:effectLst>
                  <a:outerShdw blurRad="38100" dist="38100" dir="2700000" algn="tl">
                    <a:srgbClr val="000000">
                      <a:alpha val="43137"/>
                    </a:srgbClr>
                  </a:outerShdw>
                </a:effectLst>
                <a:latin typeface="Gill Sans Ultra Bold" panose="020B0A02020104020203" pitchFamily="34" charset="0"/>
              </a:rPr>
              <a:t>Encourage</a:t>
            </a:r>
            <a:endParaRPr lang="en-US" sz="11500" dirty="0">
              <a:solidFill>
                <a:srgbClr val="E46727"/>
              </a:solidFill>
              <a:effectLst>
                <a:outerShdw blurRad="38100" dist="38100" dir="2700000" algn="tl">
                  <a:srgbClr val="000000">
                    <a:alpha val="43137"/>
                  </a:srgbClr>
                </a:outerShdw>
              </a:effectLst>
              <a:latin typeface="Gill Sans Ultra Bold" panose="020B0A02020104020203" pitchFamily="34" charset="0"/>
            </a:endParaRPr>
          </a:p>
        </p:txBody>
      </p:sp>
    </p:spTree>
    <p:extLst>
      <p:ext uri="{BB962C8B-B14F-4D97-AF65-F5344CB8AC3E}">
        <p14:creationId xmlns:p14="http://schemas.microsoft.com/office/powerpoint/2010/main" val="19036507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885FA60-16D0-4234-BCC7-BAC6F0005E70}"/>
              </a:ext>
            </a:extLst>
          </p:cNvPr>
          <p:cNvSpPr>
            <a:spLocks noGrp="1"/>
          </p:cNvSpPr>
          <p:nvPr>
            <p:ph type="subTitle" idx="1"/>
          </p:nvPr>
        </p:nvSpPr>
        <p:spPr>
          <a:xfrm>
            <a:off x="1615736" y="204186"/>
            <a:ext cx="10404629" cy="5229462"/>
          </a:xfrm>
        </p:spPr>
        <p:txBody>
          <a:bodyPr>
            <a:normAutofit/>
          </a:bodyPr>
          <a:lstStyle/>
          <a:p>
            <a:pPr algn="l"/>
            <a:r>
              <a:rPr lang="en-US" sz="4000" dirty="0">
                <a:solidFill>
                  <a:srgbClr val="FFFF00"/>
                </a:solidFill>
                <a:effectLst>
                  <a:outerShdw blurRad="38100" dist="38100" dir="2700000" algn="tl">
                    <a:srgbClr val="000000">
                      <a:alpha val="43137"/>
                    </a:srgbClr>
                  </a:outerShdw>
                </a:effectLst>
              </a:rPr>
              <a:t>“For I am mindful of the sincere faith within you, which first dwelt in your grandmother Lois and your mother Eunice, and I am sure that it is in you as well.”</a:t>
            </a:r>
          </a:p>
          <a:p>
            <a:pPr algn="r"/>
            <a:r>
              <a:rPr lang="en-US" sz="4000" dirty="0">
                <a:solidFill>
                  <a:srgbClr val="FFFF00"/>
                </a:solidFill>
                <a:effectLst>
                  <a:outerShdw blurRad="38100" dist="38100" dir="2700000" algn="tl">
                    <a:srgbClr val="000000">
                      <a:alpha val="43137"/>
                    </a:srgbClr>
                  </a:outerShdw>
                </a:effectLst>
              </a:rPr>
              <a:t>2 Timothy 1:5</a:t>
            </a:r>
            <a:endParaRPr lang="en-US" sz="3600" dirty="0">
              <a:solidFill>
                <a:srgbClr val="FFFF00"/>
              </a:solidFill>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id="{6D68649C-975C-4094-9A43-EAA10910AE98}"/>
              </a:ext>
            </a:extLst>
          </p:cNvPr>
          <p:cNvSpPr txBox="1"/>
          <p:nvPr/>
        </p:nvSpPr>
        <p:spPr>
          <a:xfrm>
            <a:off x="0" y="5125148"/>
            <a:ext cx="8131946" cy="1323439"/>
          </a:xfrm>
          <a:prstGeom prst="rect">
            <a:avLst/>
          </a:prstGeom>
          <a:noFill/>
        </p:spPr>
        <p:txBody>
          <a:bodyPr wrap="square" rtlCol="0">
            <a:spAutoFit/>
          </a:bodyPr>
          <a:lstStyle/>
          <a:p>
            <a:r>
              <a:rPr lang="en-US" sz="8000" dirty="0">
                <a:solidFill>
                  <a:srgbClr val="E46727"/>
                </a:solidFill>
                <a:effectLst>
                  <a:outerShdw blurRad="38100" dist="38100" dir="2700000" algn="tl">
                    <a:srgbClr val="000000">
                      <a:alpha val="43137"/>
                    </a:srgbClr>
                  </a:outerShdw>
                </a:effectLst>
                <a:latin typeface="Goudy Stout" panose="0202090407030B020401" pitchFamily="18" charset="0"/>
              </a:rPr>
              <a:t>Embody</a:t>
            </a:r>
            <a:endParaRPr lang="en-US" sz="11500" dirty="0">
              <a:solidFill>
                <a:srgbClr val="E46727"/>
              </a:solidFill>
              <a:effectLst>
                <a:outerShdw blurRad="38100" dist="38100" dir="2700000" algn="tl">
                  <a:srgbClr val="000000">
                    <a:alpha val="43137"/>
                  </a:srgbClr>
                </a:outerShdw>
              </a:effectLst>
              <a:latin typeface="Goudy Stout" panose="0202090407030B020401" pitchFamily="18" charset="0"/>
            </a:endParaRPr>
          </a:p>
        </p:txBody>
      </p:sp>
    </p:spTree>
    <p:extLst>
      <p:ext uri="{BB962C8B-B14F-4D97-AF65-F5344CB8AC3E}">
        <p14:creationId xmlns:p14="http://schemas.microsoft.com/office/powerpoint/2010/main" val="195362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885FA60-16D0-4234-BCC7-BAC6F0005E70}"/>
              </a:ext>
            </a:extLst>
          </p:cNvPr>
          <p:cNvSpPr>
            <a:spLocks noGrp="1"/>
          </p:cNvSpPr>
          <p:nvPr>
            <p:ph type="subTitle" idx="1"/>
          </p:nvPr>
        </p:nvSpPr>
        <p:spPr>
          <a:xfrm>
            <a:off x="1553593" y="168676"/>
            <a:ext cx="10404628" cy="5651831"/>
          </a:xfrm>
        </p:spPr>
        <p:txBody>
          <a:bodyPr>
            <a:normAutofit/>
          </a:bodyPr>
          <a:lstStyle/>
          <a:p>
            <a:pPr algn="l"/>
            <a:r>
              <a:rPr lang="en-US" sz="4000" dirty="0">
                <a:solidFill>
                  <a:srgbClr val="FFFF00"/>
                </a:solidFill>
                <a:effectLst>
                  <a:outerShdw blurRad="38100" dist="38100" dir="2700000" algn="tl">
                    <a:srgbClr val="000000">
                      <a:alpha val="43137"/>
                    </a:srgbClr>
                  </a:outerShdw>
                </a:effectLst>
              </a:rPr>
              <a:t>“Likewise urge the young men to be sensible; in all things show yourself to be an example of good deeds, with purity in doctrine, dignified, sound in speech which is beyond reproach, so that the opponent will be put to shame, having nothing bad to say about us.”</a:t>
            </a:r>
          </a:p>
          <a:p>
            <a:pPr algn="r"/>
            <a:r>
              <a:rPr lang="en-US" sz="4000" dirty="0">
                <a:solidFill>
                  <a:srgbClr val="FFFF00"/>
                </a:solidFill>
                <a:effectLst>
                  <a:outerShdw blurRad="38100" dist="38100" dir="2700000" algn="tl">
                    <a:srgbClr val="000000">
                      <a:alpha val="43137"/>
                    </a:srgbClr>
                  </a:outerShdw>
                </a:effectLst>
              </a:rPr>
              <a:t>Titus 2:6-8</a:t>
            </a:r>
            <a:endParaRPr lang="en-US" sz="3600" dirty="0">
              <a:solidFill>
                <a:srgbClr val="FFFF00"/>
              </a:solidFill>
              <a:effectLst>
                <a:outerShdw blurRad="38100" dist="38100" dir="2700000" algn="tl">
                  <a:srgbClr val="000000">
                    <a:alpha val="43137"/>
                  </a:srgbClr>
                </a:outerShdw>
              </a:effectLst>
            </a:endParaRPr>
          </a:p>
        </p:txBody>
      </p:sp>
      <p:sp>
        <p:nvSpPr>
          <p:cNvPr id="4" name="TextBox 3">
            <a:extLst>
              <a:ext uri="{FF2B5EF4-FFF2-40B4-BE49-F238E27FC236}">
                <a16:creationId xmlns:a16="http://schemas.microsoft.com/office/drawing/2014/main" id="{7283BB72-620B-4A95-9FA0-BECB1E1C480B}"/>
              </a:ext>
            </a:extLst>
          </p:cNvPr>
          <p:cNvSpPr txBox="1"/>
          <p:nvPr/>
        </p:nvSpPr>
        <p:spPr>
          <a:xfrm>
            <a:off x="0" y="5125148"/>
            <a:ext cx="8131946" cy="1323439"/>
          </a:xfrm>
          <a:prstGeom prst="rect">
            <a:avLst/>
          </a:prstGeom>
          <a:noFill/>
        </p:spPr>
        <p:txBody>
          <a:bodyPr wrap="square" rtlCol="0">
            <a:spAutoFit/>
          </a:bodyPr>
          <a:lstStyle/>
          <a:p>
            <a:r>
              <a:rPr lang="en-US" sz="8000" dirty="0">
                <a:solidFill>
                  <a:srgbClr val="E46727"/>
                </a:solidFill>
                <a:effectLst>
                  <a:outerShdw blurRad="38100" dist="38100" dir="2700000" algn="tl">
                    <a:srgbClr val="000000">
                      <a:alpha val="43137"/>
                    </a:srgbClr>
                  </a:outerShdw>
                </a:effectLst>
                <a:latin typeface="Goudy Stout" panose="0202090407030B020401" pitchFamily="18" charset="0"/>
              </a:rPr>
              <a:t>Embody</a:t>
            </a:r>
            <a:endParaRPr lang="en-US" sz="11500" dirty="0">
              <a:solidFill>
                <a:srgbClr val="E46727"/>
              </a:solidFill>
              <a:effectLst>
                <a:outerShdw blurRad="38100" dist="38100" dir="2700000" algn="tl">
                  <a:srgbClr val="000000">
                    <a:alpha val="43137"/>
                  </a:srgbClr>
                </a:outerShdw>
              </a:effectLst>
              <a:latin typeface="Goudy Stout" panose="0202090407030B020401" pitchFamily="18" charset="0"/>
            </a:endParaRPr>
          </a:p>
        </p:txBody>
      </p:sp>
    </p:spTree>
    <p:extLst>
      <p:ext uri="{BB962C8B-B14F-4D97-AF65-F5344CB8AC3E}">
        <p14:creationId xmlns:p14="http://schemas.microsoft.com/office/powerpoint/2010/main" val="28006087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885FA60-16D0-4234-BCC7-BAC6F0005E70}"/>
              </a:ext>
            </a:extLst>
          </p:cNvPr>
          <p:cNvSpPr>
            <a:spLocks noGrp="1"/>
          </p:cNvSpPr>
          <p:nvPr>
            <p:ph type="subTitle" idx="1"/>
          </p:nvPr>
        </p:nvSpPr>
        <p:spPr>
          <a:xfrm>
            <a:off x="1553592" y="248576"/>
            <a:ext cx="10351364" cy="3382391"/>
          </a:xfrm>
        </p:spPr>
        <p:txBody>
          <a:bodyPr>
            <a:normAutofit/>
          </a:bodyPr>
          <a:lstStyle/>
          <a:p>
            <a:pPr algn="l"/>
            <a:r>
              <a:rPr lang="en-US" sz="4000" dirty="0">
                <a:solidFill>
                  <a:srgbClr val="FFFF00"/>
                </a:solidFill>
                <a:effectLst>
                  <a:outerShdw blurRad="38100" dist="38100" dir="2700000" algn="tl">
                    <a:srgbClr val="000000">
                      <a:alpha val="43137"/>
                    </a:srgbClr>
                  </a:outerShdw>
                </a:effectLst>
              </a:rPr>
              <a:t>“But put on the Lord Jesus Christ, and make no provision for the flesh in regard to its lusts.”</a:t>
            </a:r>
          </a:p>
          <a:p>
            <a:pPr algn="r"/>
            <a:r>
              <a:rPr lang="en-US" sz="4000" dirty="0">
                <a:solidFill>
                  <a:srgbClr val="FFFF00"/>
                </a:solidFill>
                <a:effectLst>
                  <a:outerShdw blurRad="38100" dist="38100" dir="2700000" algn="tl">
                    <a:srgbClr val="000000">
                      <a:alpha val="43137"/>
                    </a:srgbClr>
                  </a:outerShdw>
                </a:effectLst>
              </a:rPr>
              <a:t>Romans 13:14</a:t>
            </a:r>
            <a:endParaRPr lang="en-US" sz="3600" dirty="0">
              <a:solidFill>
                <a:srgbClr val="FFFF00"/>
              </a:solidFill>
              <a:effectLst>
                <a:outerShdw blurRad="38100" dist="38100" dir="2700000" algn="tl">
                  <a:srgbClr val="000000">
                    <a:alpha val="43137"/>
                  </a:srgbClr>
                </a:outerShdw>
              </a:effectLst>
            </a:endParaRPr>
          </a:p>
        </p:txBody>
      </p:sp>
      <p:sp>
        <p:nvSpPr>
          <p:cNvPr id="4" name="TextBox 3">
            <a:extLst>
              <a:ext uri="{FF2B5EF4-FFF2-40B4-BE49-F238E27FC236}">
                <a16:creationId xmlns:a16="http://schemas.microsoft.com/office/drawing/2014/main" id="{A33F367B-C8E8-4292-AB83-486CDC560CBA}"/>
              </a:ext>
            </a:extLst>
          </p:cNvPr>
          <p:cNvSpPr txBox="1"/>
          <p:nvPr/>
        </p:nvSpPr>
        <p:spPr>
          <a:xfrm>
            <a:off x="0" y="5125148"/>
            <a:ext cx="8131946" cy="1323439"/>
          </a:xfrm>
          <a:prstGeom prst="rect">
            <a:avLst/>
          </a:prstGeom>
          <a:noFill/>
        </p:spPr>
        <p:txBody>
          <a:bodyPr wrap="square" rtlCol="0">
            <a:spAutoFit/>
          </a:bodyPr>
          <a:lstStyle/>
          <a:p>
            <a:r>
              <a:rPr lang="en-US" sz="8000" dirty="0">
                <a:solidFill>
                  <a:srgbClr val="E46727"/>
                </a:solidFill>
                <a:effectLst>
                  <a:outerShdw blurRad="38100" dist="38100" dir="2700000" algn="tl">
                    <a:srgbClr val="000000">
                      <a:alpha val="43137"/>
                    </a:srgbClr>
                  </a:outerShdw>
                </a:effectLst>
                <a:latin typeface="Goudy Stout" panose="0202090407030B020401" pitchFamily="18" charset="0"/>
              </a:rPr>
              <a:t>Embody</a:t>
            </a:r>
            <a:endParaRPr lang="en-US" sz="11500" dirty="0">
              <a:solidFill>
                <a:srgbClr val="E46727"/>
              </a:solidFill>
              <a:effectLst>
                <a:outerShdw blurRad="38100" dist="38100" dir="2700000" algn="tl">
                  <a:srgbClr val="000000">
                    <a:alpha val="43137"/>
                  </a:srgbClr>
                </a:outerShdw>
              </a:effectLst>
              <a:latin typeface="Goudy Stout" panose="0202090407030B020401" pitchFamily="18" charset="0"/>
            </a:endParaRPr>
          </a:p>
        </p:txBody>
      </p:sp>
    </p:spTree>
    <p:extLst>
      <p:ext uri="{BB962C8B-B14F-4D97-AF65-F5344CB8AC3E}">
        <p14:creationId xmlns:p14="http://schemas.microsoft.com/office/powerpoint/2010/main" val="2313886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885FA60-16D0-4234-BCC7-BAC6F0005E70}"/>
              </a:ext>
            </a:extLst>
          </p:cNvPr>
          <p:cNvSpPr>
            <a:spLocks noGrp="1"/>
          </p:cNvSpPr>
          <p:nvPr>
            <p:ph type="subTitle" idx="1"/>
          </p:nvPr>
        </p:nvSpPr>
        <p:spPr>
          <a:xfrm>
            <a:off x="1553592" y="257452"/>
            <a:ext cx="10466773" cy="4947595"/>
          </a:xfrm>
        </p:spPr>
        <p:txBody>
          <a:bodyPr>
            <a:normAutofit/>
          </a:bodyPr>
          <a:lstStyle/>
          <a:p>
            <a:pPr algn="l"/>
            <a:r>
              <a:rPr lang="en-US" sz="4000" dirty="0">
                <a:solidFill>
                  <a:srgbClr val="FFFF00"/>
                </a:solidFill>
                <a:effectLst>
                  <a:outerShdw blurRad="38100" dist="38100" dir="2700000" algn="tl">
                    <a:srgbClr val="000000">
                      <a:alpha val="43137"/>
                    </a:srgbClr>
                  </a:outerShdw>
                </a:effectLst>
              </a:rPr>
              <a:t>“…that you be renewed in the spirit of your mind, and put on the new self, which in the likeness of God has been created in righteousness and holiness of the truth.”</a:t>
            </a:r>
          </a:p>
          <a:p>
            <a:pPr algn="r"/>
            <a:r>
              <a:rPr lang="en-US" sz="4000" dirty="0">
                <a:solidFill>
                  <a:srgbClr val="FFFF00"/>
                </a:solidFill>
                <a:effectLst>
                  <a:outerShdw blurRad="38100" dist="38100" dir="2700000" algn="tl">
                    <a:srgbClr val="000000">
                      <a:alpha val="43137"/>
                    </a:srgbClr>
                  </a:outerShdw>
                </a:effectLst>
              </a:rPr>
              <a:t>Ephesians 4:23-24</a:t>
            </a:r>
            <a:endParaRPr lang="en-US" sz="3600" dirty="0">
              <a:solidFill>
                <a:srgbClr val="FFFF00"/>
              </a:solidFill>
              <a:effectLst>
                <a:outerShdw blurRad="38100" dist="38100" dir="2700000" algn="tl">
                  <a:srgbClr val="000000">
                    <a:alpha val="43137"/>
                  </a:srgbClr>
                </a:outerShdw>
              </a:effectLst>
            </a:endParaRPr>
          </a:p>
        </p:txBody>
      </p:sp>
      <p:sp>
        <p:nvSpPr>
          <p:cNvPr id="4" name="TextBox 3">
            <a:extLst>
              <a:ext uri="{FF2B5EF4-FFF2-40B4-BE49-F238E27FC236}">
                <a16:creationId xmlns:a16="http://schemas.microsoft.com/office/drawing/2014/main" id="{D5F447CA-0A71-4BB0-8DC8-C6679657623F}"/>
              </a:ext>
            </a:extLst>
          </p:cNvPr>
          <p:cNvSpPr txBox="1"/>
          <p:nvPr/>
        </p:nvSpPr>
        <p:spPr>
          <a:xfrm>
            <a:off x="0" y="5125148"/>
            <a:ext cx="8131946" cy="1323439"/>
          </a:xfrm>
          <a:prstGeom prst="rect">
            <a:avLst/>
          </a:prstGeom>
          <a:noFill/>
        </p:spPr>
        <p:txBody>
          <a:bodyPr wrap="square" rtlCol="0">
            <a:spAutoFit/>
          </a:bodyPr>
          <a:lstStyle/>
          <a:p>
            <a:r>
              <a:rPr lang="en-US" sz="8000" dirty="0">
                <a:solidFill>
                  <a:srgbClr val="E46727"/>
                </a:solidFill>
                <a:effectLst>
                  <a:outerShdw blurRad="38100" dist="38100" dir="2700000" algn="tl">
                    <a:srgbClr val="000000">
                      <a:alpha val="43137"/>
                    </a:srgbClr>
                  </a:outerShdw>
                </a:effectLst>
                <a:latin typeface="Goudy Stout" panose="0202090407030B020401" pitchFamily="18" charset="0"/>
              </a:rPr>
              <a:t>Embody</a:t>
            </a:r>
            <a:endParaRPr lang="en-US" sz="11500" dirty="0">
              <a:solidFill>
                <a:srgbClr val="E46727"/>
              </a:solidFill>
              <a:effectLst>
                <a:outerShdw blurRad="38100" dist="38100" dir="2700000" algn="tl">
                  <a:srgbClr val="000000">
                    <a:alpha val="43137"/>
                  </a:srgbClr>
                </a:outerShdw>
              </a:effectLst>
              <a:latin typeface="Goudy Stout" panose="0202090407030B020401" pitchFamily="18" charset="0"/>
            </a:endParaRPr>
          </a:p>
        </p:txBody>
      </p:sp>
    </p:spTree>
    <p:extLst>
      <p:ext uri="{BB962C8B-B14F-4D97-AF65-F5344CB8AC3E}">
        <p14:creationId xmlns:p14="http://schemas.microsoft.com/office/powerpoint/2010/main" val="22945499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D68649C-975C-4094-9A43-EAA10910AE98}"/>
              </a:ext>
            </a:extLst>
          </p:cNvPr>
          <p:cNvSpPr txBox="1"/>
          <p:nvPr/>
        </p:nvSpPr>
        <p:spPr>
          <a:xfrm>
            <a:off x="1778976" y="615463"/>
            <a:ext cx="10214756" cy="4524315"/>
          </a:xfrm>
          <a:prstGeom prst="rect">
            <a:avLst/>
          </a:prstGeom>
          <a:noFill/>
        </p:spPr>
        <p:txBody>
          <a:bodyPr wrap="square" rtlCol="0">
            <a:spAutoFit/>
          </a:bodyPr>
          <a:lstStyle/>
          <a:p>
            <a:pPr algn="r"/>
            <a:r>
              <a:rPr lang="en-US" sz="7200" dirty="0">
                <a:solidFill>
                  <a:schemeClr val="bg1"/>
                </a:solidFill>
                <a:effectLst>
                  <a:outerShdw blurRad="38100" dist="38100" dir="2700000" algn="tl">
                    <a:srgbClr val="000000">
                      <a:alpha val="43137"/>
                    </a:srgbClr>
                  </a:outerShdw>
                </a:effectLst>
                <a:latin typeface="Berlin Sans FB Demi" panose="020E0802020502020306" pitchFamily="34" charset="0"/>
              </a:rPr>
              <a:t>Educate</a:t>
            </a:r>
          </a:p>
          <a:p>
            <a:pPr algn="r"/>
            <a:r>
              <a:rPr lang="en-US" sz="7200" dirty="0">
                <a:solidFill>
                  <a:schemeClr val="bg1"/>
                </a:solidFill>
                <a:effectLst>
                  <a:outerShdw blurRad="38100" dist="38100" dir="2700000" algn="tl">
                    <a:srgbClr val="000000">
                      <a:alpha val="43137"/>
                    </a:srgbClr>
                  </a:outerShdw>
                </a:effectLst>
                <a:latin typeface="Berlin Sans FB Demi" panose="020E0802020502020306" pitchFamily="34" charset="0"/>
              </a:rPr>
              <a:t>Example</a:t>
            </a:r>
          </a:p>
          <a:p>
            <a:pPr algn="r"/>
            <a:r>
              <a:rPr lang="en-US" sz="7200" dirty="0">
                <a:solidFill>
                  <a:schemeClr val="bg1"/>
                </a:solidFill>
                <a:effectLst>
                  <a:outerShdw blurRad="38100" dist="38100" dir="2700000" algn="tl">
                    <a:srgbClr val="000000">
                      <a:alpha val="43137"/>
                    </a:srgbClr>
                  </a:outerShdw>
                </a:effectLst>
                <a:latin typeface="Berlin Sans FB Demi" panose="020E0802020502020306" pitchFamily="34" charset="0"/>
              </a:rPr>
              <a:t>Encourage</a:t>
            </a:r>
          </a:p>
          <a:p>
            <a:pPr algn="r"/>
            <a:r>
              <a:rPr lang="en-US" sz="7200" dirty="0">
                <a:solidFill>
                  <a:schemeClr val="bg1"/>
                </a:solidFill>
                <a:effectLst>
                  <a:outerShdw blurRad="38100" dist="38100" dir="2700000" algn="tl">
                    <a:srgbClr val="000000">
                      <a:alpha val="43137"/>
                    </a:srgbClr>
                  </a:outerShdw>
                </a:effectLst>
                <a:latin typeface="Berlin Sans FB Demi" panose="020E0802020502020306" pitchFamily="34" charset="0"/>
              </a:rPr>
              <a:t>Embody</a:t>
            </a:r>
            <a:endParaRPr lang="en-US" sz="9600" dirty="0">
              <a:solidFill>
                <a:schemeClr val="bg1"/>
              </a:solidFill>
              <a:effectLst>
                <a:outerShdw blurRad="38100" dist="38100" dir="2700000" algn="tl">
                  <a:srgbClr val="000000">
                    <a:alpha val="43137"/>
                  </a:srgbClr>
                </a:outerShdw>
              </a:effectLst>
              <a:latin typeface="Berlin Sans FB Demi" panose="020E0802020502020306" pitchFamily="34" charset="0"/>
            </a:endParaRPr>
          </a:p>
        </p:txBody>
      </p:sp>
    </p:spTree>
    <p:extLst>
      <p:ext uri="{BB962C8B-B14F-4D97-AF65-F5344CB8AC3E}">
        <p14:creationId xmlns:p14="http://schemas.microsoft.com/office/powerpoint/2010/main" val="1365471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885FA60-16D0-4234-BCC7-BAC6F0005E70}"/>
              </a:ext>
            </a:extLst>
          </p:cNvPr>
          <p:cNvSpPr>
            <a:spLocks noGrp="1"/>
          </p:cNvSpPr>
          <p:nvPr>
            <p:ph type="subTitle" idx="1"/>
          </p:nvPr>
        </p:nvSpPr>
        <p:spPr>
          <a:xfrm>
            <a:off x="6096000" y="1286324"/>
            <a:ext cx="6081204" cy="4528550"/>
          </a:xfrm>
        </p:spPr>
        <p:txBody>
          <a:bodyPr>
            <a:normAutofit/>
          </a:bodyPr>
          <a:lstStyle/>
          <a:p>
            <a:pPr algn="l"/>
            <a:endParaRPr lang="en-US" sz="4800" dirty="0">
              <a:solidFill>
                <a:schemeClr val="bg1"/>
              </a:solidFill>
            </a:endParaRPr>
          </a:p>
          <a:p>
            <a:pPr algn="l"/>
            <a:r>
              <a:rPr lang="en-US" sz="4800" dirty="0">
                <a:solidFill>
                  <a:schemeClr val="bg1"/>
                </a:solidFill>
              </a:rPr>
              <a:t>Believe:   Mark 16:16</a:t>
            </a:r>
          </a:p>
          <a:p>
            <a:pPr algn="l"/>
            <a:r>
              <a:rPr lang="en-US" sz="4800" dirty="0">
                <a:solidFill>
                  <a:schemeClr val="bg1"/>
                </a:solidFill>
              </a:rPr>
              <a:t>Repent:   Acts 2:38</a:t>
            </a:r>
          </a:p>
          <a:p>
            <a:pPr algn="l"/>
            <a:r>
              <a:rPr lang="en-US" sz="4800" dirty="0">
                <a:solidFill>
                  <a:schemeClr val="bg1"/>
                </a:solidFill>
              </a:rPr>
              <a:t>Confess:  Romans 10:10</a:t>
            </a:r>
          </a:p>
          <a:p>
            <a:pPr algn="l"/>
            <a:r>
              <a:rPr lang="en-US" sz="4800" dirty="0">
                <a:solidFill>
                  <a:schemeClr val="bg1"/>
                </a:solidFill>
              </a:rPr>
              <a:t>Baptism:  1 Peter 3:21</a:t>
            </a:r>
          </a:p>
        </p:txBody>
      </p:sp>
    </p:spTree>
    <p:extLst>
      <p:ext uri="{BB962C8B-B14F-4D97-AF65-F5344CB8AC3E}">
        <p14:creationId xmlns:p14="http://schemas.microsoft.com/office/powerpoint/2010/main" val="3484966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7000"/>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885FA60-16D0-4234-BCC7-BAC6F0005E70}"/>
              </a:ext>
            </a:extLst>
          </p:cNvPr>
          <p:cNvSpPr>
            <a:spLocks noGrp="1"/>
          </p:cNvSpPr>
          <p:nvPr>
            <p:ph type="subTitle" idx="1"/>
          </p:nvPr>
        </p:nvSpPr>
        <p:spPr>
          <a:xfrm>
            <a:off x="5459769" y="524482"/>
            <a:ext cx="6637547" cy="3010276"/>
          </a:xfrm>
        </p:spPr>
        <p:txBody>
          <a:bodyPr>
            <a:normAutofit lnSpcReduction="10000"/>
          </a:bodyPr>
          <a:lstStyle/>
          <a:p>
            <a:pPr algn="l"/>
            <a:r>
              <a:rPr lang="en-US" sz="4000" b="1" dirty="0"/>
              <a:t>How can a young man keep his way pure?</a:t>
            </a:r>
          </a:p>
          <a:p>
            <a:pPr algn="l"/>
            <a:r>
              <a:rPr lang="en-US" sz="4000" b="1" dirty="0"/>
              <a:t>By keeping it according to Your word. </a:t>
            </a:r>
          </a:p>
          <a:p>
            <a:pPr algn="r"/>
            <a:r>
              <a:rPr lang="en-US" sz="4000" b="1" dirty="0"/>
              <a:t>Psalm 119:9</a:t>
            </a:r>
          </a:p>
        </p:txBody>
      </p:sp>
    </p:spTree>
    <p:extLst>
      <p:ext uri="{BB962C8B-B14F-4D97-AF65-F5344CB8AC3E}">
        <p14:creationId xmlns:p14="http://schemas.microsoft.com/office/powerpoint/2010/main" val="1490613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A4F6B13-3328-41C2-8B76-3532C7DDA623}"/>
              </a:ext>
            </a:extLst>
          </p:cNvPr>
          <p:cNvSpPr txBox="1"/>
          <p:nvPr/>
        </p:nvSpPr>
        <p:spPr>
          <a:xfrm>
            <a:off x="-1" y="2204075"/>
            <a:ext cx="9867015" cy="1323439"/>
          </a:xfrm>
          <a:prstGeom prst="rect">
            <a:avLst/>
          </a:prstGeom>
          <a:solidFill>
            <a:schemeClr val="bg1">
              <a:lumMod val="95000"/>
            </a:schemeClr>
          </a:solidFill>
        </p:spPr>
        <p:txBody>
          <a:bodyPr wrap="square" rtlCol="0">
            <a:spAutoFit/>
          </a:bodyPr>
          <a:lstStyle/>
          <a:p>
            <a:r>
              <a:rPr lang="en-US" sz="8000" dirty="0">
                <a:solidFill>
                  <a:schemeClr val="bg1"/>
                </a:solidFill>
                <a:effectLst>
                  <a:outerShdw blurRad="38100" dist="38100" dir="2700000" algn="tl">
                    <a:srgbClr val="000000">
                      <a:alpha val="43137"/>
                    </a:srgbClr>
                  </a:outerShdw>
                </a:effectLst>
                <a:latin typeface="Arial Black" panose="020B0A04020102020204" pitchFamily="34" charset="0"/>
              </a:rPr>
              <a:t> </a:t>
            </a:r>
            <a:r>
              <a:rPr lang="en-US" sz="8000" dirty="0">
                <a:effectLst>
                  <a:outerShdw blurRad="38100" dist="38100" dir="2700000" algn="tl">
                    <a:srgbClr val="000000">
                      <a:alpha val="43137"/>
                    </a:srgbClr>
                  </a:outerShdw>
                </a:effectLst>
                <a:latin typeface="Arial Black" panose="020B0A04020102020204" pitchFamily="34" charset="0"/>
              </a:rPr>
              <a:t>The Word of God</a:t>
            </a:r>
          </a:p>
        </p:txBody>
      </p:sp>
    </p:spTree>
    <p:extLst>
      <p:ext uri="{BB962C8B-B14F-4D97-AF65-F5344CB8AC3E}">
        <p14:creationId xmlns:p14="http://schemas.microsoft.com/office/powerpoint/2010/main" val="3420241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9273EC-B0CF-493A-A644-1602F81357A0}"/>
              </a:ext>
            </a:extLst>
          </p:cNvPr>
          <p:cNvSpPr/>
          <p:nvPr/>
        </p:nvSpPr>
        <p:spPr>
          <a:xfrm>
            <a:off x="5495278" y="0"/>
            <a:ext cx="669672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A885FA60-16D0-4234-BCC7-BAC6F0005E70}"/>
              </a:ext>
            </a:extLst>
          </p:cNvPr>
          <p:cNvSpPr>
            <a:spLocks noGrp="1"/>
          </p:cNvSpPr>
          <p:nvPr>
            <p:ph type="subTitle" idx="1"/>
          </p:nvPr>
        </p:nvSpPr>
        <p:spPr>
          <a:xfrm>
            <a:off x="5911363" y="231914"/>
            <a:ext cx="6153046" cy="6480313"/>
          </a:xfrm>
        </p:spPr>
        <p:txBody>
          <a:bodyPr>
            <a:normAutofit/>
          </a:bodyPr>
          <a:lstStyle/>
          <a:p>
            <a:pPr algn="l"/>
            <a:endParaRPr lang="en-US" sz="3600" dirty="0">
              <a:solidFill>
                <a:schemeClr val="bg1"/>
              </a:solidFill>
            </a:endParaRPr>
          </a:p>
          <a:p>
            <a:pPr algn="l"/>
            <a:endParaRPr lang="en-US" sz="3600" dirty="0">
              <a:solidFill>
                <a:schemeClr val="bg1"/>
              </a:solidFill>
            </a:endParaRPr>
          </a:p>
          <a:p>
            <a:pPr algn="l"/>
            <a:r>
              <a:rPr lang="en-US" sz="3600" dirty="0">
                <a:solidFill>
                  <a:schemeClr val="bg1"/>
                </a:solidFill>
              </a:rPr>
              <a:t>“And when your children say to you, 'What does this rite mean to you?’”</a:t>
            </a:r>
          </a:p>
          <a:p>
            <a:pPr algn="l"/>
            <a:endParaRPr lang="en-US" sz="3600" dirty="0">
              <a:solidFill>
                <a:schemeClr val="bg1"/>
              </a:solidFill>
            </a:endParaRPr>
          </a:p>
          <a:p>
            <a:pPr algn="r"/>
            <a:r>
              <a:rPr lang="en-US" sz="3600" dirty="0">
                <a:solidFill>
                  <a:schemeClr val="bg1"/>
                </a:solidFill>
              </a:rPr>
              <a:t>Exodus 12:26</a:t>
            </a:r>
          </a:p>
        </p:txBody>
      </p:sp>
      <p:sp>
        <p:nvSpPr>
          <p:cNvPr id="5" name="TextBox 4">
            <a:extLst>
              <a:ext uri="{FF2B5EF4-FFF2-40B4-BE49-F238E27FC236}">
                <a16:creationId xmlns:a16="http://schemas.microsoft.com/office/drawing/2014/main" id="{6D68649C-975C-4094-9A43-EAA10910AE98}"/>
              </a:ext>
            </a:extLst>
          </p:cNvPr>
          <p:cNvSpPr txBox="1"/>
          <p:nvPr/>
        </p:nvSpPr>
        <p:spPr>
          <a:xfrm>
            <a:off x="0" y="985624"/>
            <a:ext cx="3983665" cy="1107996"/>
          </a:xfrm>
          <a:prstGeom prst="rect">
            <a:avLst/>
          </a:prstGeom>
          <a:solidFill>
            <a:schemeClr val="bg1">
              <a:lumMod val="95000"/>
            </a:schemeClr>
          </a:solidFill>
        </p:spPr>
        <p:txBody>
          <a:bodyPr wrap="square" rtlCol="0">
            <a:spAutoFit/>
          </a:bodyPr>
          <a:lstStyle/>
          <a:p>
            <a:r>
              <a:rPr lang="en-US" sz="6600" dirty="0">
                <a:effectLst>
                  <a:outerShdw blurRad="38100" dist="38100" dir="2700000" algn="tl">
                    <a:srgbClr val="000000">
                      <a:alpha val="43137"/>
                    </a:srgbClr>
                  </a:outerShdw>
                </a:effectLst>
                <a:latin typeface="Arial Black" panose="020B0A04020102020204" pitchFamily="34" charset="0"/>
              </a:rPr>
              <a:t>Educate</a:t>
            </a:r>
            <a:endParaRPr lang="en-US" sz="8800" dirty="0">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207167698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F08284A-001C-4F6D-AC4F-EF944CF5D993}"/>
              </a:ext>
            </a:extLst>
          </p:cNvPr>
          <p:cNvSpPr/>
          <p:nvPr/>
        </p:nvSpPr>
        <p:spPr>
          <a:xfrm>
            <a:off x="5495278" y="0"/>
            <a:ext cx="669672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A885FA60-16D0-4234-BCC7-BAC6F0005E70}"/>
              </a:ext>
            </a:extLst>
          </p:cNvPr>
          <p:cNvSpPr>
            <a:spLocks noGrp="1"/>
          </p:cNvSpPr>
          <p:nvPr>
            <p:ph type="subTitle" idx="1"/>
          </p:nvPr>
        </p:nvSpPr>
        <p:spPr>
          <a:xfrm>
            <a:off x="5911363" y="231914"/>
            <a:ext cx="6117880" cy="6480313"/>
          </a:xfrm>
        </p:spPr>
        <p:txBody>
          <a:bodyPr>
            <a:normAutofit fontScale="85000" lnSpcReduction="20000"/>
          </a:bodyPr>
          <a:lstStyle/>
          <a:p>
            <a:pPr algn="l"/>
            <a:endParaRPr lang="en-US" sz="3600" dirty="0">
              <a:solidFill>
                <a:schemeClr val="bg1"/>
              </a:solidFill>
            </a:endParaRPr>
          </a:p>
          <a:p>
            <a:pPr algn="l"/>
            <a:endParaRPr lang="en-US" sz="3600" dirty="0">
              <a:solidFill>
                <a:schemeClr val="bg1"/>
              </a:solidFill>
            </a:endParaRPr>
          </a:p>
          <a:p>
            <a:pPr algn="l"/>
            <a:r>
              <a:rPr lang="en-US" sz="3600" dirty="0">
                <a:solidFill>
                  <a:schemeClr val="bg1"/>
                </a:solidFill>
              </a:rPr>
              <a:t>“These words, which I am commanding you today, shall be on your heart. You shall teach them diligently to your sons and shall talk of them when you sit in your house and when you walk by the way and when you lie down and when you rise up. You shall bind them as a sign on your hand and they shall be as frontals on your forehead. You shall write them on the doorposts of your house and on your gates.”</a:t>
            </a:r>
          </a:p>
          <a:p>
            <a:pPr algn="l"/>
            <a:endParaRPr lang="en-US" sz="3600" dirty="0">
              <a:solidFill>
                <a:schemeClr val="bg1"/>
              </a:solidFill>
            </a:endParaRPr>
          </a:p>
          <a:p>
            <a:pPr algn="r"/>
            <a:r>
              <a:rPr lang="en-US" sz="3600" dirty="0">
                <a:solidFill>
                  <a:schemeClr val="bg1"/>
                </a:solidFill>
              </a:rPr>
              <a:t>Deuteronomy 6:6-9</a:t>
            </a:r>
          </a:p>
        </p:txBody>
      </p:sp>
      <p:sp>
        <p:nvSpPr>
          <p:cNvPr id="6" name="TextBox 5">
            <a:extLst>
              <a:ext uri="{FF2B5EF4-FFF2-40B4-BE49-F238E27FC236}">
                <a16:creationId xmlns:a16="http://schemas.microsoft.com/office/drawing/2014/main" id="{3FCF9608-80DD-4469-9331-D08E5CADAA94}"/>
              </a:ext>
            </a:extLst>
          </p:cNvPr>
          <p:cNvSpPr txBox="1"/>
          <p:nvPr/>
        </p:nvSpPr>
        <p:spPr>
          <a:xfrm>
            <a:off x="0" y="985624"/>
            <a:ext cx="3983665" cy="1107996"/>
          </a:xfrm>
          <a:prstGeom prst="rect">
            <a:avLst/>
          </a:prstGeom>
          <a:solidFill>
            <a:schemeClr val="bg1">
              <a:lumMod val="95000"/>
            </a:schemeClr>
          </a:solidFill>
        </p:spPr>
        <p:txBody>
          <a:bodyPr wrap="square" rtlCol="0">
            <a:spAutoFit/>
          </a:bodyPr>
          <a:lstStyle/>
          <a:p>
            <a:r>
              <a:rPr lang="en-US" sz="6600" dirty="0">
                <a:effectLst>
                  <a:outerShdw blurRad="38100" dist="38100" dir="2700000" algn="tl">
                    <a:srgbClr val="000000">
                      <a:alpha val="43137"/>
                    </a:srgbClr>
                  </a:outerShdw>
                </a:effectLst>
                <a:latin typeface="Arial Black" panose="020B0A04020102020204" pitchFamily="34" charset="0"/>
              </a:rPr>
              <a:t>Educate</a:t>
            </a:r>
            <a:endParaRPr lang="en-US" sz="8800" dirty="0">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1455926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0C0B334-314C-4D41-8099-C0BAE07363C2}"/>
              </a:ext>
            </a:extLst>
          </p:cNvPr>
          <p:cNvSpPr/>
          <p:nvPr/>
        </p:nvSpPr>
        <p:spPr>
          <a:xfrm>
            <a:off x="5495278" y="0"/>
            <a:ext cx="669672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A885FA60-16D0-4234-BCC7-BAC6F0005E70}"/>
              </a:ext>
            </a:extLst>
          </p:cNvPr>
          <p:cNvSpPr>
            <a:spLocks noGrp="1"/>
          </p:cNvSpPr>
          <p:nvPr>
            <p:ph type="subTitle" idx="1"/>
          </p:nvPr>
        </p:nvSpPr>
        <p:spPr>
          <a:xfrm>
            <a:off x="5911362" y="231914"/>
            <a:ext cx="6064615" cy="6480313"/>
          </a:xfrm>
        </p:spPr>
        <p:txBody>
          <a:bodyPr>
            <a:normAutofit fontScale="85000" lnSpcReduction="20000"/>
          </a:bodyPr>
          <a:lstStyle/>
          <a:p>
            <a:pPr algn="l"/>
            <a:endParaRPr lang="en-US" sz="3600" dirty="0">
              <a:solidFill>
                <a:schemeClr val="bg1"/>
              </a:solidFill>
            </a:endParaRPr>
          </a:p>
          <a:p>
            <a:pPr algn="l"/>
            <a:endParaRPr lang="en-US" sz="3600" dirty="0">
              <a:solidFill>
                <a:schemeClr val="bg1"/>
              </a:solidFill>
            </a:endParaRPr>
          </a:p>
          <a:p>
            <a:pPr algn="l"/>
            <a:r>
              <a:rPr lang="en-US" sz="3600" dirty="0">
                <a:solidFill>
                  <a:schemeClr val="bg1"/>
                </a:solidFill>
              </a:rPr>
              <a:t>“These words, which I am commanding you today, shall be on </a:t>
            </a:r>
            <a:r>
              <a:rPr lang="en-US" sz="3600" dirty="0">
                <a:solidFill>
                  <a:srgbClr val="C00000"/>
                </a:solidFill>
              </a:rPr>
              <a:t>your heart</a:t>
            </a:r>
            <a:r>
              <a:rPr lang="en-US" sz="3600" dirty="0">
                <a:solidFill>
                  <a:schemeClr val="bg1"/>
                </a:solidFill>
              </a:rPr>
              <a:t>. You shall </a:t>
            </a:r>
            <a:r>
              <a:rPr lang="en-US" sz="3600" dirty="0">
                <a:solidFill>
                  <a:srgbClr val="C00000"/>
                </a:solidFill>
              </a:rPr>
              <a:t>teach</a:t>
            </a:r>
            <a:r>
              <a:rPr lang="en-US" sz="3600" dirty="0">
                <a:solidFill>
                  <a:schemeClr val="bg1"/>
                </a:solidFill>
              </a:rPr>
              <a:t> them diligently to your sons and shall talk of them </a:t>
            </a:r>
            <a:r>
              <a:rPr lang="en-US" sz="3600" dirty="0">
                <a:solidFill>
                  <a:srgbClr val="C00000"/>
                </a:solidFill>
              </a:rPr>
              <a:t>when</a:t>
            </a:r>
            <a:r>
              <a:rPr lang="en-US" sz="3600" dirty="0">
                <a:solidFill>
                  <a:schemeClr val="bg1"/>
                </a:solidFill>
              </a:rPr>
              <a:t> you sit in your house and </a:t>
            </a:r>
            <a:r>
              <a:rPr lang="en-US" sz="3600" dirty="0">
                <a:solidFill>
                  <a:srgbClr val="C00000"/>
                </a:solidFill>
              </a:rPr>
              <a:t>when</a:t>
            </a:r>
            <a:r>
              <a:rPr lang="en-US" sz="3600" dirty="0">
                <a:solidFill>
                  <a:schemeClr val="bg1"/>
                </a:solidFill>
              </a:rPr>
              <a:t> you walk by the way and </a:t>
            </a:r>
            <a:r>
              <a:rPr lang="en-US" sz="3600" dirty="0">
                <a:solidFill>
                  <a:srgbClr val="C00000"/>
                </a:solidFill>
              </a:rPr>
              <a:t>when</a:t>
            </a:r>
            <a:r>
              <a:rPr lang="en-US" sz="3600" dirty="0">
                <a:solidFill>
                  <a:schemeClr val="bg1"/>
                </a:solidFill>
              </a:rPr>
              <a:t> you lie down and </a:t>
            </a:r>
            <a:r>
              <a:rPr lang="en-US" sz="3600" dirty="0">
                <a:solidFill>
                  <a:srgbClr val="C00000"/>
                </a:solidFill>
              </a:rPr>
              <a:t>when</a:t>
            </a:r>
            <a:r>
              <a:rPr lang="en-US" sz="3600" dirty="0">
                <a:solidFill>
                  <a:schemeClr val="bg1"/>
                </a:solidFill>
              </a:rPr>
              <a:t> you rise up. You shall bind them as a sign on your hand and they shall be as frontals on your forehead. You shall write them on the doorposts of your house and on your gates.”</a:t>
            </a:r>
          </a:p>
          <a:p>
            <a:pPr algn="l"/>
            <a:endParaRPr lang="en-US" sz="3600" dirty="0">
              <a:solidFill>
                <a:schemeClr val="bg1"/>
              </a:solidFill>
            </a:endParaRPr>
          </a:p>
          <a:p>
            <a:pPr algn="r"/>
            <a:r>
              <a:rPr lang="en-US" sz="3600" dirty="0">
                <a:solidFill>
                  <a:schemeClr val="bg1"/>
                </a:solidFill>
              </a:rPr>
              <a:t>Deuteronomy 6:6-9</a:t>
            </a:r>
          </a:p>
        </p:txBody>
      </p:sp>
      <p:sp>
        <p:nvSpPr>
          <p:cNvPr id="4" name="TextBox 3">
            <a:extLst>
              <a:ext uri="{FF2B5EF4-FFF2-40B4-BE49-F238E27FC236}">
                <a16:creationId xmlns:a16="http://schemas.microsoft.com/office/drawing/2014/main" id="{8E37D1CD-4C62-42A6-80E2-9A20DCF1B5A7}"/>
              </a:ext>
            </a:extLst>
          </p:cNvPr>
          <p:cNvSpPr txBox="1"/>
          <p:nvPr/>
        </p:nvSpPr>
        <p:spPr>
          <a:xfrm>
            <a:off x="0" y="985624"/>
            <a:ext cx="3983665" cy="1107996"/>
          </a:xfrm>
          <a:prstGeom prst="rect">
            <a:avLst/>
          </a:prstGeom>
          <a:solidFill>
            <a:schemeClr val="bg1">
              <a:lumMod val="95000"/>
            </a:schemeClr>
          </a:solidFill>
        </p:spPr>
        <p:txBody>
          <a:bodyPr wrap="square" rtlCol="0">
            <a:spAutoFit/>
          </a:bodyPr>
          <a:lstStyle/>
          <a:p>
            <a:r>
              <a:rPr lang="en-US" sz="6600" dirty="0">
                <a:effectLst>
                  <a:outerShdw blurRad="38100" dist="38100" dir="2700000" algn="tl">
                    <a:srgbClr val="000000">
                      <a:alpha val="43137"/>
                    </a:srgbClr>
                  </a:outerShdw>
                </a:effectLst>
                <a:latin typeface="Arial Black" panose="020B0A04020102020204" pitchFamily="34" charset="0"/>
              </a:rPr>
              <a:t>Educate</a:t>
            </a:r>
            <a:endParaRPr lang="en-US" sz="8800" dirty="0">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672829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6365621-075B-4C59-BE38-3C2A5C61936F}"/>
              </a:ext>
            </a:extLst>
          </p:cNvPr>
          <p:cNvSpPr/>
          <p:nvPr/>
        </p:nvSpPr>
        <p:spPr>
          <a:xfrm>
            <a:off x="5495278" y="0"/>
            <a:ext cx="669672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A885FA60-16D0-4234-BCC7-BAC6F0005E70}"/>
              </a:ext>
            </a:extLst>
          </p:cNvPr>
          <p:cNvSpPr>
            <a:spLocks noGrp="1"/>
          </p:cNvSpPr>
          <p:nvPr>
            <p:ph type="subTitle" idx="1"/>
          </p:nvPr>
        </p:nvSpPr>
        <p:spPr>
          <a:xfrm>
            <a:off x="5911363" y="231914"/>
            <a:ext cx="6002470" cy="6480313"/>
          </a:xfrm>
        </p:spPr>
        <p:txBody>
          <a:bodyPr>
            <a:normAutofit/>
          </a:bodyPr>
          <a:lstStyle/>
          <a:p>
            <a:pPr algn="l"/>
            <a:endParaRPr lang="en-US" sz="3600" dirty="0">
              <a:solidFill>
                <a:schemeClr val="bg1"/>
              </a:solidFill>
            </a:endParaRPr>
          </a:p>
          <a:p>
            <a:pPr algn="l"/>
            <a:endParaRPr lang="en-US" sz="3600" dirty="0">
              <a:solidFill>
                <a:schemeClr val="bg1"/>
              </a:solidFill>
            </a:endParaRPr>
          </a:p>
          <a:p>
            <a:pPr algn="l"/>
            <a:r>
              <a:rPr lang="en-US" sz="3600" dirty="0">
                <a:solidFill>
                  <a:schemeClr val="bg1"/>
                </a:solidFill>
              </a:rPr>
              <a:t>“Let this be a sign among you, so that when your children ask later, saying, ‘What do these stones mean to you?’”</a:t>
            </a:r>
          </a:p>
          <a:p>
            <a:pPr algn="l"/>
            <a:endParaRPr lang="en-US" sz="3600" dirty="0">
              <a:solidFill>
                <a:schemeClr val="bg1"/>
              </a:solidFill>
            </a:endParaRPr>
          </a:p>
          <a:p>
            <a:pPr algn="r"/>
            <a:r>
              <a:rPr lang="en-US" sz="3600" dirty="0">
                <a:solidFill>
                  <a:schemeClr val="bg1"/>
                </a:solidFill>
              </a:rPr>
              <a:t>Joshua 4:6</a:t>
            </a:r>
          </a:p>
        </p:txBody>
      </p:sp>
      <p:sp>
        <p:nvSpPr>
          <p:cNvPr id="4" name="TextBox 3">
            <a:extLst>
              <a:ext uri="{FF2B5EF4-FFF2-40B4-BE49-F238E27FC236}">
                <a16:creationId xmlns:a16="http://schemas.microsoft.com/office/drawing/2014/main" id="{EB346E4C-A23D-4976-9EC1-D27549C281B7}"/>
              </a:ext>
            </a:extLst>
          </p:cNvPr>
          <p:cNvSpPr txBox="1"/>
          <p:nvPr/>
        </p:nvSpPr>
        <p:spPr>
          <a:xfrm>
            <a:off x="0" y="985624"/>
            <a:ext cx="3983665" cy="1107996"/>
          </a:xfrm>
          <a:prstGeom prst="rect">
            <a:avLst/>
          </a:prstGeom>
          <a:solidFill>
            <a:schemeClr val="bg1">
              <a:lumMod val="95000"/>
            </a:schemeClr>
          </a:solidFill>
        </p:spPr>
        <p:txBody>
          <a:bodyPr wrap="square" rtlCol="0">
            <a:spAutoFit/>
          </a:bodyPr>
          <a:lstStyle/>
          <a:p>
            <a:r>
              <a:rPr lang="en-US" sz="6600" dirty="0">
                <a:effectLst>
                  <a:outerShdw blurRad="38100" dist="38100" dir="2700000" algn="tl">
                    <a:srgbClr val="000000">
                      <a:alpha val="43137"/>
                    </a:srgbClr>
                  </a:outerShdw>
                </a:effectLst>
                <a:latin typeface="Arial Black" panose="020B0A04020102020204" pitchFamily="34" charset="0"/>
              </a:rPr>
              <a:t>Educate</a:t>
            </a:r>
            <a:endParaRPr lang="en-US" sz="8800" dirty="0">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17153453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885FA60-16D0-4234-BCC7-BAC6F0005E70}"/>
              </a:ext>
            </a:extLst>
          </p:cNvPr>
          <p:cNvSpPr>
            <a:spLocks noGrp="1"/>
          </p:cNvSpPr>
          <p:nvPr>
            <p:ph type="subTitle" idx="1"/>
          </p:nvPr>
        </p:nvSpPr>
        <p:spPr>
          <a:xfrm>
            <a:off x="4758431" y="96716"/>
            <a:ext cx="7306322" cy="4635082"/>
          </a:xfrm>
        </p:spPr>
        <p:txBody>
          <a:bodyPr>
            <a:normAutofit/>
          </a:bodyPr>
          <a:lstStyle/>
          <a:p>
            <a:pPr algn="l"/>
            <a:endParaRPr lang="en-US" sz="3600" dirty="0">
              <a:solidFill>
                <a:schemeClr val="bg1"/>
              </a:solidFill>
            </a:endParaRPr>
          </a:p>
          <a:p>
            <a:pPr algn="l"/>
            <a:endParaRPr lang="en-US" sz="3600" dirty="0">
              <a:solidFill>
                <a:schemeClr val="bg1"/>
              </a:solidFill>
            </a:endParaRPr>
          </a:p>
          <a:p>
            <a:pPr algn="l"/>
            <a:r>
              <a:rPr lang="en-US" sz="4000" dirty="0">
                <a:solidFill>
                  <a:schemeClr val="bg1"/>
                </a:solidFill>
              </a:rPr>
              <a:t>“…but as for me and my house, we will serve the LORD.”</a:t>
            </a:r>
          </a:p>
          <a:p>
            <a:pPr algn="l"/>
            <a:endParaRPr lang="en-US" sz="3600" dirty="0">
              <a:solidFill>
                <a:schemeClr val="bg1"/>
              </a:solidFill>
            </a:endParaRPr>
          </a:p>
          <a:p>
            <a:pPr algn="r"/>
            <a:r>
              <a:rPr lang="en-US" sz="3600" dirty="0">
                <a:solidFill>
                  <a:schemeClr val="bg1"/>
                </a:solidFill>
              </a:rPr>
              <a:t>Joshua 24:15</a:t>
            </a:r>
          </a:p>
        </p:txBody>
      </p:sp>
      <p:sp>
        <p:nvSpPr>
          <p:cNvPr id="5" name="TextBox 4">
            <a:extLst>
              <a:ext uri="{FF2B5EF4-FFF2-40B4-BE49-F238E27FC236}">
                <a16:creationId xmlns:a16="http://schemas.microsoft.com/office/drawing/2014/main" id="{6D68649C-975C-4094-9A43-EAA10910AE98}"/>
              </a:ext>
            </a:extLst>
          </p:cNvPr>
          <p:cNvSpPr txBox="1"/>
          <p:nvPr/>
        </p:nvSpPr>
        <p:spPr>
          <a:xfrm>
            <a:off x="14789" y="1995855"/>
            <a:ext cx="4637110" cy="1323439"/>
          </a:xfrm>
          <a:prstGeom prst="rect">
            <a:avLst/>
          </a:prstGeom>
          <a:noFill/>
        </p:spPr>
        <p:txBody>
          <a:bodyPr wrap="square" rtlCol="0">
            <a:spAutoFit/>
          </a:bodyPr>
          <a:lstStyle/>
          <a:p>
            <a:r>
              <a:rPr lang="en-US" sz="8000" dirty="0">
                <a:solidFill>
                  <a:srgbClr val="E46727"/>
                </a:solidFill>
                <a:effectLst>
                  <a:outerShdw blurRad="38100" dist="38100" dir="2700000" algn="tl">
                    <a:srgbClr val="000000">
                      <a:alpha val="43137"/>
                    </a:srgbClr>
                  </a:outerShdw>
                </a:effectLst>
                <a:latin typeface="Crillee" pitchFamily="2" charset="0"/>
              </a:rPr>
              <a:t>Example</a:t>
            </a:r>
            <a:endParaRPr lang="en-US" sz="11500" dirty="0">
              <a:solidFill>
                <a:srgbClr val="E46727"/>
              </a:solidFill>
              <a:effectLst>
                <a:outerShdw blurRad="38100" dist="38100" dir="2700000" algn="tl">
                  <a:srgbClr val="000000">
                    <a:alpha val="43137"/>
                  </a:srgbClr>
                </a:outerShdw>
              </a:effectLst>
              <a:latin typeface="Crillee" pitchFamily="2" charset="0"/>
            </a:endParaRPr>
          </a:p>
        </p:txBody>
      </p:sp>
    </p:spTree>
    <p:extLst>
      <p:ext uri="{BB962C8B-B14F-4D97-AF65-F5344CB8AC3E}">
        <p14:creationId xmlns:p14="http://schemas.microsoft.com/office/powerpoint/2010/main" val="114722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500"/>
                                        <p:tgtEl>
                                          <p:spTgt spid="3">
                                            <p:txEl>
                                              <p:pRg st="2" end="2"/>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885FA60-16D0-4234-BCC7-BAC6F0005E70}"/>
              </a:ext>
            </a:extLst>
          </p:cNvPr>
          <p:cNvSpPr>
            <a:spLocks noGrp="1"/>
          </p:cNvSpPr>
          <p:nvPr>
            <p:ph type="subTitle" idx="1"/>
          </p:nvPr>
        </p:nvSpPr>
        <p:spPr>
          <a:xfrm>
            <a:off x="4740677" y="96716"/>
            <a:ext cx="7341832" cy="4528550"/>
          </a:xfrm>
        </p:spPr>
        <p:txBody>
          <a:bodyPr>
            <a:normAutofit/>
          </a:bodyPr>
          <a:lstStyle/>
          <a:p>
            <a:pPr algn="l"/>
            <a:endParaRPr lang="en-US" sz="3600" dirty="0">
              <a:solidFill>
                <a:schemeClr val="bg1"/>
              </a:solidFill>
            </a:endParaRPr>
          </a:p>
          <a:p>
            <a:pPr algn="l"/>
            <a:endParaRPr lang="en-US" sz="3600" dirty="0">
              <a:solidFill>
                <a:schemeClr val="bg1"/>
              </a:solidFill>
            </a:endParaRPr>
          </a:p>
          <a:p>
            <a:pPr algn="l"/>
            <a:r>
              <a:rPr lang="en-US" sz="4000" dirty="0">
                <a:solidFill>
                  <a:schemeClr val="bg1"/>
                </a:solidFill>
              </a:rPr>
              <a:t>“Be imitators of me, just as I also am of Christ.”</a:t>
            </a:r>
          </a:p>
          <a:p>
            <a:pPr algn="l"/>
            <a:endParaRPr lang="en-US" sz="4000" dirty="0">
              <a:solidFill>
                <a:schemeClr val="bg1"/>
              </a:solidFill>
            </a:endParaRPr>
          </a:p>
          <a:p>
            <a:pPr algn="r"/>
            <a:r>
              <a:rPr lang="en-US" sz="4000" dirty="0">
                <a:solidFill>
                  <a:schemeClr val="bg1"/>
                </a:solidFill>
              </a:rPr>
              <a:t>1 Corinthians 11:1</a:t>
            </a:r>
            <a:endParaRPr lang="en-US" sz="3600" dirty="0">
              <a:solidFill>
                <a:schemeClr val="bg1"/>
              </a:solidFill>
            </a:endParaRPr>
          </a:p>
        </p:txBody>
      </p:sp>
      <p:sp>
        <p:nvSpPr>
          <p:cNvPr id="4" name="TextBox 3">
            <a:extLst>
              <a:ext uri="{FF2B5EF4-FFF2-40B4-BE49-F238E27FC236}">
                <a16:creationId xmlns:a16="http://schemas.microsoft.com/office/drawing/2014/main" id="{286D2874-135D-4124-B995-715484D429F8}"/>
              </a:ext>
            </a:extLst>
          </p:cNvPr>
          <p:cNvSpPr txBox="1"/>
          <p:nvPr/>
        </p:nvSpPr>
        <p:spPr>
          <a:xfrm>
            <a:off x="14789" y="1995855"/>
            <a:ext cx="4637110" cy="1323439"/>
          </a:xfrm>
          <a:prstGeom prst="rect">
            <a:avLst/>
          </a:prstGeom>
          <a:noFill/>
        </p:spPr>
        <p:txBody>
          <a:bodyPr wrap="square" rtlCol="0">
            <a:spAutoFit/>
          </a:bodyPr>
          <a:lstStyle/>
          <a:p>
            <a:r>
              <a:rPr lang="en-US" sz="8000" dirty="0">
                <a:solidFill>
                  <a:srgbClr val="E46727"/>
                </a:solidFill>
                <a:effectLst>
                  <a:outerShdw blurRad="38100" dist="38100" dir="2700000" algn="tl">
                    <a:srgbClr val="000000">
                      <a:alpha val="43137"/>
                    </a:srgbClr>
                  </a:outerShdw>
                </a:effectLst>
                <a:latin typeface="Crillee" pitchFamily="2" charset="0"/>
              </a:rPr>
              <a:t>Example</a:t>
            </a:r>
            <a:endParaRPr lang="en-US" sz="11500" dirty="0">
              <a:solidFill>
                <a:srgbClr val="E46727"/>
              </a:solidFill>
              <a:effectLst>
                <a:outerShdw blurRad="38100" dist="38100" dir="2700000" algn="tl">
                  <a:srgbClr val="000000">
                    <a:alpha val="43137"/>
                  </a:srgbClr>
                </a:outerShdw>
              </a:effectLst>
              <a:latin typeface="Crillee" pitchFamily="2" charset="0"/>
            </a:endParaRPr>
          </a:p>
        </p:txBody>
      </p:sp>
    </p:spTree>
    <p:extLst>
      <p:ext uri="{BB962C8B-B14F-4D97-AF65-F5344CB8AC3E}">
        <p14:creationId xmlns:p14="http://schemas.microsoft.com/office/powerpoint/2010/main" val="322270543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1660</TotalTime>
  <Words>603</Words>
  <Application>Microsoft Office PowerPoint</Application>
  <PresentationFormat>Widescreen</PresentationFormat>
  <Paragraphs>76</Paragraphs>
  <Slides>18</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Berlin Sans FB Demi</vt:lpstr>
      <vt:lpstr>Gill Sans Ultra Bold</vt:lpstr>
      <vt:lpstr>Calibri Light</vt:lpstr>
      <vt:lpstr>Arial</vt:lpstr>
      <vt:lpstr>Ink Free</vt:lpstr>
      <vt:lpstr>Calibri</vt:lpstr>
      <vt:lpstr>Crillee</vt:lpstr>
      <vt:lpstr>Arial Black</vt:lpstr>
      <vt:lpstr>Goudy Stout</vt:lpstr>
      <vt:lpstr>Office Theme</vt:lpstr>
      <vt:lpstr>How Shall the Young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 Blackmer</dc:creator>
  <cp:lastModifiedBy>Josh Blackmer</cp:lastModifiedBy>
  <cp:revision>33</cp:revision>
  <cp:lastPrinted>2018-08-08T16:39:14Z</cp:lastPrinted>
  <dcterms:created xsi:type="dcterms:W3CDTF">2018-08-07T15:40:18Z</dcterms:created>
  <dcterms:modified xsi:type="dcterms:W3CDTF">2019-02-03T22:33:16Z</dcterms:modified>
</cp:coreProperties>
</file>