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C3AD-BDC7-41CB-B6A7-AA4E9F807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34AE5-13D8-4ED7-AEFA-424832EAF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F6D-DF72-4CCD-B24F-DE8D2BE9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9A530-3AA4-415D-AE80-7109DE32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42A2C-A964-4B3A-B50B-58DDBD27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83B914-874C-4004-93EE-CBEECBE55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7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5E75-BD23-430C-A65B-B7CB864F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01E7E-6679-4E5B-BFF2-10A4B825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88376-190B-4693-83EE-269F2031E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09909-5484-4EC9-9A11-0B6530E1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541E5-C313-4B2C-98D5-323E62C5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B07B9-08EF-477F-B794-8124E0EC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4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E4CB-847E-419E-A197-98C7818B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075C8F-41A6-4AE9-AC61-488B5059A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0DEEC-09FA-49A3-A05A-A84E51087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63121-9F01-4640-B070-2F740628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F743B-8101-4362-B9EF-47A99577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B0538-E9BB-471D-8473-0BFD872D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6600-8620-4FB3-AB46-3B356263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7CAD5-A46C-45FB-84E4-01B0D25A7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28821-E759-4C7B-B7B3-1106CC7D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5EB2-E6A9-4AF1-B795-121AC745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475AF-DE8E-487C-9E5B-79D75C7D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2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1BC15-71CF-4C9E-BCF4-9296C5B33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92972-6170-4EC3-9D2B-457FB25A5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937AB-874F-404F-B30E-F93F3084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EC388-E06E-4E5B-8EF9-61BF3C34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FD43A-E30E-4D00-9E40-92D34036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B70FA3-8C33-40B6-8125-CE10C1EE4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5949-7429-45A6-9FDB-2D56C52A4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55940"/>
            <a:ext cx="11947585" cy="4934309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7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83C5AD-5868-4AF0-9EC9-63F243884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5949-7429-45A6-9FDB-2D56C52A4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55940"/>
            <a:ext cx="11947585" cy="4934309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72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46D7B-826F-4357-9EB7-16EA32774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5949-7429-45A6-9FDB-2D56C52A4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55940"/>
            <a:ext cx="11947585" cy="4934309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677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7DA5-13B7-4647-83D5-F733D74C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3DCE8-ED76-4FA7-A891-C157B9D17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5FE3F-EB30-4C00-9F13-CEDBEFAE5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56F3B-B4E5-4FA0-B7FD-D80BF6E4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ECA47-8D13-4939-833E-4785AB93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8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3CB6-86CC-41C8-946A-19603C2E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99A7E-26E6-4191-93E8-FCF77A802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6EEF9-0F5A-491C-A5F9-906AD53E6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66AB8-ED2E-42C4-87C2-991ECF788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17B0B-454B-4DF4-8C65-9993C5C6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2FEAA-88DD-445B-9AF3-88C8145B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8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45E3-53B8-4784-9167-53AB284D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76B21-2FB2-4302-9566-F9D501224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648A6-8E7C-4656-8675-4A129C7E9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FC50A-F7FF-4B5C-BDD1-30BE16B5C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D7959-2459-4B4F-BCEC-34A6E114D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13B74-2E7F-4B14-80F1-12F2419A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60E8A0-1165-4868-AAB2-13AD9163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ED737-6367-446B-A302-E2B60C93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0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BF36-1D0D-44C9-AC16-60C507D35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4C190-B5A5-41BC-A1AB-D7B490057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28EA9-1E77-4202-8947-BABDC400A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7BBEA-8920-4F88-B553-11FC9F88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3664A7-F582-4053-BF62-ACF3E185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E9AB9D-85F4-4850-AB3F-FE3804F4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317CD-5E49-40D0-A093-B1A8E560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1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B5E38-85C3-4B14-A967-9DD3A803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57A29-1733-4348-93DF-B5AC7E338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5C57D-2A72-443D-9660-1A9723D29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C570B-6365-496C-B8A9-BC83686DB985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5DCB0-4CDC-4B8F-A697-3301A2882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AC36B-2804-484B-B5F0-AA4CC5313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0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6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9E264-F8D7-4C91-885D-D66D72CD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55940"/>
            <a:ext cx="12028099" cy="4934309"/>
          </a:xfrm>
        </p:spPr>
        <p:txBody>
          <a:bodyPr>
            <a:normAutofit fontScale="92500"/>
          </a:bodyPr>
          <a:lstStyle/>
          <a:p>
            <a:r>
              <a:rPr lang="en-US" dirty="0"/>
              <a:t>The “one body” is the one church (Eph. 1:22-23) the Jesus promised (Matt. 16:18), purchased (Acts 20:28) and established in Acts 2</a:t>
            </a:r>
            <a:endParaRPr lang="en-US" sz="4000" dirty="0"/>
          </a:p>
          <a:p>
            <a:r>
              <a:rPr lang="en-US" dirty="0"/>
              <a:t>Every time the Bible speaks about “the body,” it is always singular (1 Cor. 12:12-13, 20; Rom. 12:4-5; Eph. 2:16; 3:6; 5:23; Col. 1:18; 3:15)</a:t>
            </a:r>
            <a:endParaRPr lang="en-US" sz="4000" dirty="0"/>
          </a:p>
          <a:p>
            <a:r>
              <a:rPr lang="en-US" dirty="0"/>
              <a:t>The one body has only one head = Christ (Eph. 5:23; 1:22-23; Col. 1:18), and the head (Christ) has only one body</a:t>
            </a:r>
            <a:endParaRPr lang="en-US" sz="4000" dirty="0"/>
          </a:p>
          <a:p>
            <a:r>
              <a:rPr lang="en-US" dirty="0"/>
              <a:t>To be “in Christ” is to be in His body (Rom. 6:3-4, 23; Eph. 1:3-11, 22-23; Gal. 3:26-27)</a:t>
            </a:r>
            <a:endParaRPr lang="en-US" sz="4000" dirty="0"/>
          </a:p>
          <a:p>
            <a:r>
              <a:rPr lang="en-US" dirty="0"/>
              <a:t>There is “one body,” in which all Christians are united (Eph. 2:11-18; Gal. 3:26-29)</a:t>
            </a:r>
            <a:endParaRPr lang="en-US" sz="4000" dirty="0"/>
          </a:p>
          <a:p>
            <a:r>
              <a:rPr lang="en-US" dirty="0"/>
              <a:t>His one body/church is the one to which He adds all of His saved (Acts 2:41-47)</a:t>
            </a:r>
            <a:endParaRPr lang="en-US" sz="4000" dirty="0"/>
          </a:p>
          <a:p>
            <a:r>
              <a:rPr lang="en-US" dirty="0"/>
              <a:t>His one body/church is to have no divisions (1 Cor. 1:10)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40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9E264-F8D7-4C91-885D-D66D72CD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263721"/>
            <a:ext cx="11947585" cy="4826528"/>
          </a:xfrm>
        </p:spPr>
        <p:txBody>
          <a:bodyPr>
            <a:normAutofit/>
          </a:bodyPr>
          <a:lstStyle/>
          <a:p>
            <a:pPr marL="339725" indent="-339725">
              <a:lnSpc>
                <a:spcPct val="150000"/>
              </a:lnSpc>
            </a:pPr>
            <a:r>
              <a:rPr lang="en-US" sz="4000" dirty="0"/>
              <a:t>Because there is only one body/church:</a:t>
            </a:r>
            <a:endParaRPr lang="en-US" sz="5400" dirty="0"/>
          </a:p>
          <a:p>
            <a:pPr marL="688975" lvl="1" indent="-347663">
              <a:lnSpc>
                <a:spcPct val="150000"/>
              </a:lnSpc>
            </a:pPr>
            <a:r>
              <a:rPr lang="en-US" sz="3600" dirty="0"/>
              <a:t>“Any” church is not good enough to Christ!</a:t>
            </a:r>
            <a:endParaRPr lang="en-US" sz="4800" dirty="0"/>
          </a:p>
          <a:p>
            <a:pPr marL="688975" lvl="1" indent="-347663">
              <a:lnSpc>
                <a:spcPct val="150000"/>
              </a:lnSpc>
            </a:pPr>
            <a:r>
              <a:rPr lang="en-US" sz="3600" dirty="0"/>
              <a:t>There are not “many” churches acceptable to Him!</a:t>
            </a:r>
            <a:endParaRPr lang="en-US" sz="4800" dirty="0"/>
          </a:p>
          <a:p>
            <a:pPr marL="688975" lvl="1" indent="-347663">
              <a:lnSpc>
                <a:spcPct val="150000"/>
              </a:lnSpc>
            </a:pPr>
            <a:r>
              <a:rPr lang="en-US" sz="3600" dirty="0"/>
              <a:t>There is not “another” church other than His one church!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80492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9E264-F8D7-4C91-885D-D66D72CD7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“one Spirit” is the Holy Spirit, a member of the Godhead (Mt. 3:16-17; 28:19-20)</a:t>
            </a:r>
            <a:endParaRPr lang="en-US" sz="4000" dirty="0"/>
          </a:p>
          <a:p>
            <a:r>
              <a:rPr lang="en-US" dirty="0"/>
              <a:t>The Holy Spirit is “the Spirit of truth” (John 14:17; 15:26; 16:13), “the Helper” (14:26; 16:7), who was sent after Jesus’ ascension to “teach” and “remind” the apostles of “all things” (14:26) and “guide” them “into all truth” (16:13)</a:t>
            </a:r>
            <a:endParaRPr lang="en-US" sz="4000" dirty="0"/>
          </a:p>
          <a:p>
            <a:r>
              <a:rPr lang="en-US" dirty="0"/>
              <a:t>The Holy Spirit is the “one” who revealed the Word of God (=the will of God) to man (1 Cor. 2:9-13), making known the eternal purpose of God for mankind (Eph. </a:t>
            </a:r>
            <a:r>
              <a:rPr lang="en-US"/>
              <a:t>3:1-12)</a:t>
            </a:r>
            <a:endParaRPr lang="en-US" sz="4000" dirty="0"/>
          </a:p>
          <a:p>
            <a:r>
              <a:rPr lang="en-US" dirty="0"/>
              <a:t>The one Holy Spirit revealed only “one” Word from God (Gal. 6:16; 2 Pet. 1:20-21)</a:t>
            </a:r>
            <a:endParaRPr lang="en-US" sz="4000" dirty="0"/>
          </a:p>
          <a:p>
            <a:r>
              <a:rPr lang="en-US" dirty="0"/>
              <a:t>The one Holy Spirit did not reveal conflicting doctrines (1 John 4:1-6)</a:t>
            </a:r>
            <a:endParaRPr lang="en-US" sz="4000" dirty="0"/>
          </a:p>
          <a:p>
            <a:r>
              <a:rPr lang="en-US" dirty="0"/>
              <a:t>To claim that the Holy Spirit leads one to preach or practice something different from the revealed Word is presumptuous and completely false (Gal. 1:6-10)</a:t>
            </a:r>
            <a:endParaRPr lang="en-US" sz="4000" dirty="0"/>
          </a:p>
          <a:p>
            <a:r>
              <a:rPr lang="en-US" dirty="0"/>
              <a:t>The “one Spirit” does not speak directly or privately to man today, for to do so would be to add to a revelation that God said is “</a:t>
            </a:r>
            <a:r>
              <a:rPr lang="en-US" u="sng" dirty="0"/>
              <a:t>all</a:t>
            </a:r>
            <a:r>
              <a:rPr lang="en-US" dirty="0"/>
              <a:t> things” (2 Pet. 1:3)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15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9E264-F8D7-4C91-885D-D66D72CD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55940"/>
            <a:ext cx="12028099" cy="4934309"/>
          </a:xfrm>
        </p:spPr>
        <p:txBody>
          <a:bodyPr>
            <a:normAutofit fontScale="92500"/>
          </a:bodyPr>
          <a:lstStyle/>
          <a:p>
            <a:pPr marL="339725" indent="-339725">
              <a:lnSpc>
                <a:spcPct val="150000"/>
              </a:lnSpc>
            </a:pPr>
            <a:r>
              <a:rPr lang="en-US" sz="3900" dirty="0"/>
              <a:t>Because there is only one Spirit who revealed one message:</a:t>
            </a:r>
          </a:p>
          <a:p>
            <a:pPr marL="688975" lvl="1" indent="-347663">
              <a:lnSpc>
                <a:spcPct val="150000"/>
              </a:lnSpc>
            </a:pPr>
            <a:r>
              <a:rPr lang="en-US" sz="3600" dirty="0"/>
              <a:t>“Any” message is not good enough!</a:t>
            </a:r>
          </a:p>
          <a:p>
            <a:pPr marL="688975" lvl="1" indent="-347663">
              <a:lnSpc>
                <a:spcPct val="150000"/>
              </a:lnSpc>
            </a:pPr>
            <a:r>
              <a:rPr lang="en-US" sz="3600" dirty="0"/>
              <a:t>There are not “many” messages that are acceptable to God!</a:t>
            </a:r>
          </a:p>
          <a:p>
            <a:pPr marL="688975" lvl="1" indent="-347663">
              <a:lnSpc>
                <a:spcPct val="150000"/>
              </a:lnSpc>
            </a:pPr>
            <a:r>
              <a:rPr lang="en-US" sz="3600" dirty="0"/>
              <a:t>There is not “another” message other than the one in the Bible!</a:t>
            </a:r>
          </a:p>
        </p:txBody>
      </p:sp>
    </p:spTree>
    <p:extLst>
      <p:ext uri="{BB962C8B-B14F-4D97-AF65-F5344CB8AC3E}">
        <p14:creationId xmlns:p14="http://schemas.microsoft.com/office/powerpoint/2010/main" val="273966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216F2-B9B5-4897-AF29-8D8035704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243173"/>
            <a:ext cx="11947585" cy="48470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Believe that Jesus is God’s Son – John 8:24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Repent of your sins and turn to God – Acts 3:19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Confess your faith in Jesus Christ – Romans 10:9-10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Walk faithfully on God’s path to heaven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102475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589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2019-01-13T01:05:04Z</dcterms:created>
  <dcterms:modified xsi:type="dcterms:W3CDTF">2019-01-13T22:57:06Z</dcterms:modified>
</cp:coreProperties>
</file>