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64" r:id="rId3"/>
    <p:sldId id="280" r:id="rId4"/>
    <p:sldId id="282" r:id="rId5"/>
    <p:sldId id="284" r:id="rId6"/>
    <p:sldId id="268" r:id="rId7"/>
    <p:sldId id="300" r:id="rId8"/>
    <p:sldId id="271" r:id="rId9"/>
    <p:sldId id="302" r:id="rId10"/>
    <p:sldId id="314" r:id="rId11"/>
    <p:sldId id="306" r:id="rId12"/>
    <p:sldId id="285" r:id="rId13"/>
    <p:sldId id="269" r:id="rId14"/>
    <p:sldId id="309" r:id="rId15"/>
    <p:sldId id="312" r:id="rId16"/>
    <p:sldId id="313" r:id="rId17"/>
    <p:sldId id="259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500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649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9315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6986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34256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7162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33022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037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259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2735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632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158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7547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8064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523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b="1" dirty="0"/>
              <a:t>Your Best Gift This Year?</a:t>
            </a:r>
            <a:endParaRPr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2 Corinthians 9:10-15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378541"/>
            <a:ext cx="8843614" cy="112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2 Corinthians 5:18-20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02418" y="1607736"/>
            <a:ext cx="11320369" cy="487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buNone/>
            </a:pPr>
            <a:r>
              <a:rPr lang="en-US" sz="2600" dirty="0">
                <a:solidFill>
                  <a:schemeClr val="bg1"/>
                </a:solidFill>
              </a:rPr>
              <a:t>  1</a:t>
            </a:r>
            <a:r>
              <a:rPr lang="en-US" dirty="0"/>
              <a:t>8  Now all things are of God, who has reconciled us to Himself through Jesus Christ, and has given us the</a:t>
            </a:r>
            <a:r>
              <a:rPr lang="en-US" dirty="0">
                <a:solidFill>
                  <a:srgbClr val="FFFF00"/>
                </a:solidFill>
              </a:rPr>
              <a:t> ministry </a:t>
            </a:r>
            <a:r>
              <a:rPr lang="en-US" dirty="0"/>
              <a:t>of reconciliation, </a:t>
            </a:r>
          </a:p>
          <a:p>
            <a:pPr marL="50800" indent="0" algn="just">
              <a:buNone/>
            </a:pPr>
            <a:r>
              <a:rPr lang="en-US" dirty="0"/>
              <a:t>  19  that is, that God was in Christ reconciling the world to Himself, not imputing their trespasses to them, and has committed to us the </a:t>
            </a:r>
            <a:r>
              <a:rPr lang="en-US" dirty="0">
                <a:solidFill>
                  <a:srgbClr val="FFFF00"/>
                </a:solidFill>
              </a:rPr>
              <a:t>word </a:t>
            </a:r>
            <a:r>
              <a:rPr lang="en-US" dirty="0"/>
              <a:t>of reconciliation. </a:t>
            </a:r>
          </a:p>
          <a:p>
            <a:pPr marL="50800" indent="0" algn="just">
              <a:buNone/>
            </a:pPr>
            <a:r>
              <a:rPr lang="en-US" dirty="0"/>
              <a:t>  20  Now then, we are ambassadors for Christ, as though God were pleading through us: we implore you on Christ's behalf, be reconciled to God. 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2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Gifts From Jesus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Obviously He gave His life for us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word of God—John 17:14</a:t>
            </a:r>
            <a:endParaRPr lang="en-US" sz="2400" dirty="0">
              <a:solidFill>
                <a:schemeClr val="bg1"/>
              </a:solidFill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work of reconciliation—2 Cor. 5:18f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Our work is to minister reconciliation to everyone we know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We stand in the place of Jesus, telling about reconciliation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 importance of this work—He has no other plan</a:t>
            </a:r>
            <a:endParaRPr lang="fr-F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62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Gifts From Jesus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Obviously He gave His life for us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word of God—John 17:14</a:t>
            </a:r>
            <a:endParaRPr lang="en-US" sz="2400" dirty="0">
              <a:solidFill>
                <a:schemeClr val="bg1"/>
              </a:solidFill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work of reconciliation—2 Cor. 5:18f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kingdom—Luke 22:29-30</a:t>
            </a:r>
            <a:endParaRPr lang="fr-F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13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378541"/>
            <a:ext cx="8843614" cy="112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Luke 22:29-30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02418" y="1607736"/>
            <a:ext cx="11320369" cy="487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buNone/>
            </a:pPr>
            <a:r>
              <a:rPr lang="en-US" sz="2600" dirty="0">
                <a:solidFill>
                  <a:schemeClr val="bg1"/>
                </a:solidFill>
              </a:rPr>
              <a:t>   </a:t>
            </a:r>
            <a:r>
              <a:rPr lang="en-US" dirty="0">
                <a:solidFill>
                  <a:schemeClr val="bg1"/>
                </a:solidFill>
              </a:rPr>
              <a:t>29  And I bestow upon you a kingdom, just as My Father bestowed one upon Me,</a:t>
            </a:r>
          </a:p>
          <a:p>
            <a:pPr marL="5080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  30  that you may eat and drink at My table in My kingdom, and sit on thrones judging the twelve tribes of Israel.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14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Gifts From Jesus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Obviously He gave His life for us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word of God—John 17:14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work of reconciliation—2 Cor. 5:18f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kingdom—Luke 22:29-30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 treasure of having the kingdom!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Totality of glory given to God found in that kingdom/church—Eph. 3:20-21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 charge to never change it in any way—Gal. 1:6-9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It is the kingdom, the eternal kingdom, if we do not change it</a:t>
            </a:r>
            <a:endParaRPr lang="fr-F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526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Gifts From Jesus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Obviously He gave His life for us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word of God—John 17:14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work of reconciliation—2 Cor. 5:18f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kingdom—Luke 22:29-30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has “given” us His hands, feet &amp; tongue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Matthew 25:31-46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He has no hands &amp; feet except ours</a:t>
            </a:r>
            <a:endParaRPr lang="fr-F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533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Gifts From Jesus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Obviously He gave His life for us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word of God—John 17:14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work of reconciliation—2 Cor. 5:18f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kingdom—Luke 22:29-30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has “given” us His hands, feet &amp; tongue</a:t>
            </a:r>
          </a:p>
          <a:p>
            <a:pPr marL="0" indent="0" algn="ctr">
              <a:buNone/>
            </a:pPr>
            <a:endParaRPr lang="en-US" sz="3200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3200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200" i="1" dirty="0">
                <a:solidFill>
                  <a:schemeClr val="bg1"/>
                </a:solidFill>
              </a:rPr>
              <a:t>Conclusion--what are we giving back to Him!</a:t>
            </a:r>
            <a:endParaRPr lang="fr-F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56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Giving Yourself to Jesus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000" dirty="0">
                <a:solidFill>
                  <a:schemeClr val="bg1"/>
                </a:solidFill>
              </a:rPr>
              <a:t>Believe							John 3:16</a:t>
            </a:r>
            <a:endParaRPr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000" dirty="0">
                <a:solidFill>
                  <a:schemeClr val="bg1"/>
                </a:solidFill>
              </a:rPr>
              <a:t>Repent 							Acts 17:30</a:t>
            </a:r>
            <a:endParaRPr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000" dirty="0">
                <a:solidFill>
                  <a:schemeClr val="bg1"/>
                </a:solidFill>
              </a:rPr>
              <a:t>Confess Faith in Him					Rom. 10:10</a:t>
            </a:r>
            <a:endParaRPr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000" dirty="0">
                <a:solidFill>
                  <a:schemeClr val="bg1"/>
                </a:solidFill>
              </a:rPr>
              <a:t>Be Baptized Into Him					Gal. 3:27</a:t>
            </a:r>
            <a:endParaRPr dirty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000" b="1" dirty="0">
                <a:solidFill>
                  <a:schemeClr val="bg1"/>
                </a:solidFill>
              </a:rPr>
              <a:t>Added to His Church, His Body, His Kingdom</a:t>
            </a:r>
            <a:endParaRPr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000" dirty="0">
                <a:solidFill>
                  <a:schemeClr val="bg1"/>
                </a:solidFill>
              </a:rPr>
              <a:t>Be Faithful							Rev. 2:10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378541"/>
            <a:ext cx="8843614" cy="112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2 Corinthians 9:10-15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02418" y="1607736"/>
            <a:ext cx="11320369" cy="487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/>
              <a:t>  10  Now may He who supplies seed to the sower, and bread for food, supply and multiply the seed you have sown and increase the fruits of your righteousness,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/>
              <a:t>  11  while you are enriched in everything for all liberality, which causes thanksgiving through us to God.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/>
              <a:t>  12  For the administration of this service not only supplies the needs of the saints, but also is abounding through many thanksgivings to God,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/>
              <a:t>  13  while, through the proof of this ministry, they glorify God for the obedience of your confession to the gospel of Christ, and for your liberal sharing with them and all men,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/>
              <a:t>  14  and by their prayer for you, who long for you because of the exceeding grace of God in you.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>
                <a:solidFill>
                  <a:srgbClr val="FFFF00"/>
                </a:solidFill>
              </a:rPr>
              <a:t>  15  Thanks be to God for His indescribable gift! </a:t>
            </a:r>
          </a:p>
        </p:txBody>
      </p:sp>
    </p:spTree>
    <p:extLst>
      <p:ext uri="{BB962C8B-B14F-4D97-AF65-F5344CB8AC3E}">
        <p14:creationId xmlns:p14="http://schemas.microsoft.com/office/powerpoint/2010/main" val="415613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ym typeface="Cambria"/>
              </a:rPr>
              <a:t>Introduction</a:t>
            </a:r>
            <a:endParaRPr lang="en-US"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We are at that time of the year where many gifts are given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Some are not wanted/needed/used appreciated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These gifts are physical and all that is physical is temporary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There are those spiritual gifts that matter much more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Gifts are expression of love; spiritual gifts show greatest love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Our God is the source of all gifts that matter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Look at the text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 churches in Macedonia/Achaia were sending gifts love to Judea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Paul reminds them of their gifts—the source; the “proof” &amp; the greatest gift</a:t>
            </a:r>
          </a:p>
          <a:p>
            <a:pPr lvl="2" indent="-45720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45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378541"/>
            <a:ext cx="8843614" cy="112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2 Corinthians 9:10-15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02418" y="1607736"/>
            <a:ext cx="11320369" cy="487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>
                <a:solidFill>
                  <a:schemeClr val="bg1"/>
                </a:solidFill>
              </a:rPr>
              <a:t>  10  Now may He who supplies seed to the sower, and bread for food, supply and multiply the seed you have sown and increase the fruits of your righteousness,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>
                <a:solidFill>
                  <a:schemeClr val="bg1"/>
                </a:solidFill>
              </a:rPr>
              <a:t>  11  while you are enriched in everything for all liberality, which causes thanksgiving through us to God.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>
                <a:solidFill>
                  <a:schemeClr val="bg1"/>
                </a:solidFill>
              </a:rPr>
              <a:t>  12  For the administration of this service not only supplies the needs of the saints, but also is abounding through many thanksgivings to God,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>
                <a:solidFill>
                  <a:schemeClr val="bg1"/>
                </a:solidFill>
              </a:rPr>
              <a:t>  13  while, through the proof of this ministry, they glorify God for the obedience of your confession to the gospel of Christ, and for your liberal sharing with them and all men,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>
                <a:solidFill>
                  <a:schemeClr val="bg1"/>
                </a:solidFill>
              </a:rPr>
              <a:t>  14  and by their prayer for you, who long for you because of the exceeding grace of God in you. </a:t>
            </a:r>
          </a:p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>
                <a:solidFill>
                  <a:schemeClr val="bg1"/>
                </a:solidFill>
              </a:rPr>
              <a:t>  15  Thanks be to God for His indescribable gift! </a:t>
            </a:r>
          </a:p>
        </p:txBody>
      </p:sp>
    </p:spTree>
    <p:extLst>
      <p:ext uri="{BB962C8B-B14F-4D97-AF65-F5344CB8AC3E}">
        <p14:creationId xmlns:p14="http://schemas.microsoft.com/office/powerpoint/2010/main" val="293902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Gifts From Jesus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Obviously He gave His life for us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word of God—John 17:14</a:t>
            </a:r>
          </a:p>
        </p:txBody>
      </p:sp>
    </p:spTree>
    <p:extLst>
      <p:ext uri="{BB962C8B-B14F-4D97-AF65-F5344CB8AC3E}">
        <p14:creationId xmlns:p14="http://schemas.microsoft.com/office/powerpoint/2010/main" val="357053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378541"/>
            <a:ext cx="8843614" cy="112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John 17:14</a:t>
            </a: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02418" y="1607736"/>
            <a:ext cx="11320369" cy="487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/>
              <a:t> </a:t>
            </a:r>
            <a:r>
              <a:rPr lang="en-US" dirty="0"/>
              <a:t>  14  </a:t>
            </a:r>
            <a:r>
              <a:rPr lang="en-US" dirty="0">
                <a:solidFill>
                  <a:srgbClr val="FFFF00"/>
                </a:solidFill>
              </a:rPr>
              <a:t>I have given them Your word</a:t>
            </a:r>
            <a:r>
              <a:rPr lang="en-US" dirty="0"/>
              <a:t>; and the world has hated them because they are not of the world, just as I am not of the world. . 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8887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Gifts From Jesus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Obviously He gave His life for us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word of God—John 17:14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Imagine the treasure given to us—the fulness of the mystery of God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Totality of God’s will found in that word—need nothing else—2 Tim. 3:16-17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He gave it with a charge to never change it in any way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It is the word of reconciliation (2 Cor. 5:20-21), if we do not change it!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He sends us to deliver our gifts to others (v. 18) and it is glorious work (v. 22)</a:t>
            </a:r>
            <a:endParaRPr lang="fr-F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18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378541"/>
            <a:ext cx="8843614" cy="112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John 17:14, 18-22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02418" y="1607736"/>
            <a:ext cx="11320369" cy="487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/>
              <a:t> </a:t>
            </a:r>
            <a:r>
              <a:rPr lang="en-US" dirty="0"/>
              <a:t>  14  </a:t>
            </a:r>
            <a:r>
              <a:rPr lang="en-US" dirty="0">
                <a:solidFill>
                  <a:srgbClr val="FFFF00"/>
                </a:solidFill>
              </a:rPr>
              <a:t>I have given them Your word</a:t>
            </a:r>
            <a:r>
              <a:rPr lang="en-US" dirty="0"/>
              <a:t>; and the world has hated them because they are not of the world, just as I am not of the world. . . .</a:t>
            </a:r>
            <a:endParaRPr lang="en-US" sz="2600" dirty="0"/>
          </a:p>
          <a:p>
            <a:pPr marL="50800" indent="0" algn="just">
              <a:buNone/>
            </a:pPr>
            <a:r>
              <a:rPr lang="en-US" sz="2600" dirty="0"/>
              <a:t> </a:t>
            </a:r>
            <a:r>
              <a:rPr lang="en-US" dirty="0"/>
              <a:t>  18  As You sent Me into the world, </a:t>
            </a:r>
            <a:r>
              <a:rPr lang="en-US" dirty="0">
                <a:solidFill>
                  <a:srgbClr val="FFFF00"/>
                </a:solidFill>
              </a:rPr>
              <a:t>I also have sent them into the world. </a:t>
            </a:r>
          </a:p>
          <a:p>
            <a:pPr marL="50800" indent="0" algn="just">
              <a:buNone/>
            </a:pPr>
            <a:r>
              <a:rPr lang="en-US" dirty="0"/>
              <a:t>  19  And for their sakes I sanctify Myself, that they also may be sanctified by the truth. </a:t>
            </a:r>
          </a:p>
          <a:p>
            <a:pPr marL="50800" indent="0" algn="just">
              <a:buNone/>
            </a:pPr>
            <a:r>
              <a:rPr lang="en-US" dirty="0"/>
              <a:t>  20  "I do not pray for these alone, but also for those who will believe in Me through their word; </a:t>
            </a:r>
          </a:p>
          <a:p>
            <a:pPr marL="50800" indent="0" algn="just">
              <a:buNone/>
            </a:pPr>
            <a:r>
              <a:rPr lang="en-US" dirty="0"/>
              <a:t>  21  that they all may be one, as You, Father, are in Me, and I in You; that they also may be one in Us, that the world may believe that You sent Me. </a:t>
            </a:r>
          </a:p>
          <a:p>
            <a:pPr marL="50800" indent="0" algn="just">
              <a:buNone/>
            </a:pPr>
            <a:r>
              <a:rPr lang="en-US" dirty="0">
                <a:solidFill>
                  <a:srgbClr val="FFFF00"/>
                </a:solidFill>
              </a:rPr>
              <a:t>  22  And the glory which You gave Me I have given them</a:t>
            </a:r>
            <a:r>
              <a:rPr lang="en-US" dirty="0"/>
              <a:t>, that they may be one just as We are one . . 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9282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Gifts From Jesus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90920" y="1780469"/>
            <a:ext cx="11631868" cy="5077531"/>
          </a:xfrm>
        </p:spPr>
        <p:txBody>
          <a:bodyPr/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Obviously He gave His life for us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word of God—John 17:14</a:t>
            </a:r>
            <a:endParaRPr lang="en-US" sz="2400" dirty="0">
              <a:solidFill>
                <a:schemeClr val="bg1"/>
              </a:solidFill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He also has given us the work of reconciliation—2 Cor. 5:18f</a:t>
            </a:r>
          </a:p>
        </p:txBody>
      </p:sp>
    </p:spTree>
    <p:extLst>
      <p:ext uri="{BB962C8B-B14F-4D97-AF65-F5344CB8AC3E}">
        <p14:creationId xmlns:p14="http://schemas.microsoft.com/office/powerpoint/2010/main" val="36628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655</Words>
  <Application>Microsoft Office PowerPoint</Application>
  <PresentationFormat>Widescreen</PresentationFormat>
  <Paragraphs>102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Office Theme</vt:lpstr>
      <vt:lpstr>Your Best Gift This Year?</vt:lpstr>
      <vt:lpstr>2 Corinthians 9:10-15</vt:lpstr>
      <vt:lpstr>Introduction</vt:lpstr>
      <vt:lpstr>2 Corinthians 9:10-15</vt:lpstr>
      <vt:lpstr>Gifts From Jesus</vt:lpstr>
      <vt:lpstr>John 17:14</vt:lpstr>
      <vt:lpstr>Gifts From Jesus</vt:lpstr>
      <vt:lpstr>John 17:14, 18-22</vt:lpstr>
      <vt:lpstr>Gifts From Jesus</vt:lpstr>
      <vt:lpstr>2 Corinthians 5:18-20</vt:lpstr>
      <vt:lpstr>Gifts From Jesus</vt:lpstr>
      <vt:lpstr>Gifts From Jesus</vt:lpstr>
      <vt:lpstr>Luke 22:29-30</vt:lpstr>
      <vt:lpstr>Gifts From Jesus</vt:lpstr>
      <vt:lpstr>Gifts From Jesus</vt:lpstr>
      <vt:lpstr>Gifts From Jesus</vt:lpstr>
      <vt:lpstr>Giving Yourself to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21</cp:revision>
  <dcterms:modified xsi:type="dcterms:W3CDTF">2018-12-27T19:17:24Z</dcterms:modified>
</cp:coreProperties>
</file>