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C692-3803-4E9B-A36D-DA1E71EE1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BB312-18A4-4CB3-871A-AAC608E52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04FE-AF08-4201-881C-A06B9D51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C89A-2423-4FF4-B01B-A149F138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34FD-5319-4376-80B6-D46E00E1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EAA9D-7FC7-43F1-BB73-2EF0D90D9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55B4-D29C-465F-9D63-21394CDF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8945E-A40B-4FB2-81A3-69462063F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96FB7-B357-4DFD-A0F1-838AA8582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244E0-4311-4496-83A0-8BDD1290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8A815-3DEE-44FB-8713-BEC18D4D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8D5C2-EE2F-432E-826A-BE75E91E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C96A-5AE2-469E-BA57-C0611B41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5FBD2-A449-4AD4-B7D6-15CC51EEA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38F8-5681-4242-8949-F5C048C9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F9A6-F071-49F0-BFEB-7FA29265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2711-128B-4ED4-A703-8D2FE5F9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3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61C84-15F7-4676-B819-52625BCD7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731A5-A8A1-44B4-9265-9151186A6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53F3-81D0-46E9-B8AA-0B2DEF41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43DDA-B7DA-4270-8ED2-99754D97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3C6E7-EA79-46DF-ACA1-AB96F787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B74D4F-3A3E-47D5-B62D-5070EB045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4022-89CA-48FC-BE96-69C04995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335640"/>
            <a:ext cx="11612593" cy="552236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 marL="973138" indent="-228600">
              <a:defRPr sz="24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21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4A567-7154-4A49-B825-CCEF53335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4022-89CA-48FC-BE96-69C04995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2825392"/>
            <a:ext cx="11612593" cy="40326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 marL="973138" indent="-228600">
              <a:defRPr sz="24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79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D394-FEBC-486D-AC09-AF64821A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64B8-4DF8-494C-815A-4E4525CBF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E8D4-3119-415B-9BAB-2E886955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1BB5-8F4B-4ED9-9771-825145A1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53F8-5F2D-4C0C-A58D-59F7D961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6E7F-D6E2-46C3-B478-F03026F2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6EE1-63F5-4FB2-AB8A-6C8CB5495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B4B4D-3A56-4A22-8104-D6915148A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9043F-0774-4EE8-A4C8-9112FE5E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C37D-A508-41B4-B200-CEA386D9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1A83B-90F8-4D26-BEAA-B72356CF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B9A8-B13C-405A-9C18-7149C0CC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542F3-13EF-4CC3-83A7-8EB8300C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C987C-DEBB-46AD-83AA-EAB223383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F0458-7E0E-4898-9362-50E10A4E4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2099E-A454-46B0-AEC7-31DFC4B3B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10A37-B71F-4A92-A16A-1FC073EA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0DB96-CA05-458F-AC21-F250C409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A0480-B6BC-47B4-BAA4-4A4F9243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6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C39E-BC87-423C-A478-E6DE7CE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BBA54-6772-472A-8384-A69F570A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ED5BB-7DCE-4D93-86FD-748E2E31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B40E1-5FFA-4FFB-A273-CCBF0343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0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321B3-83A5-4F44-9406-CEAA3A12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5497A-0E28-4798-A6D4-1358D8EF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DB9EC-DD1D-4061-AE21-2010588E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2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3720-2D51-4C24-896B-968C815C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425A-2CD1-4766-94E5-CFF928CA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D44C5-4572-44CD-89E3-0C2502242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0C13D-0EFB-4A63-9C8F-E51A85DD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1EBA2-97BC-496C-96CA-CE56E717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ABC7-208D-41FE-83D2-651A1879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730D0-4DF0-40A4-A37D-3E328247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753C2-7836-40C4-947A-4CDF07070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8796-0106-4F8D-8AA7-BED897492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67E1-D2AC-40F7-B3BA-CF525D2D07A2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48AE6-13B4-4F5D-AB52-C3D89ED8B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42C1-8181-4A67-89EF-552593B9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0E1C-EEA1-4474-8F17-25FD2235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5EF3D-1CB8-47B2-9D51-1FA573BC6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2" t="84158"/>
          <a:stretch/>
        </p:blipFill>
        <p:spPr>
          <a:xfrm>
            <a:off x="8111612" y="5771534"/>
            <a:ext cx="4080387" cy="108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D0991-F328-4BFC-B2E7-D845C0493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84158"/>
          <a:stretch/>
        </p:blipFill>
        <p:spPr>
          <a:xfrm>
            <a:off x="8264106" y="5771534"/>
            <a:ext cx="3927894" cy="10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50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To Suffer Death for Us (Heb. 2:9)</a:t>
            </a:r>
          </a:p>
          <a:p>
            <a:pPr lvl="1"/>
            <a:r>
              <a:rPr lang="en-US" dirty="0"/>
              <a:t>“Taste” death = experience its bitterness to the fullest  (Gal. 3:13)</a:t>
            </a:r>
          </a:p>
          <a:p>
            <a:pPr lvl="1"/>
            <a:r>
              <a:rPr lang="en-US" dirty="0"/>
              <a:t>Jesus died in behalf of or in the stead of us (Eph. 5:2; Gal. 2:20)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04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To Suffer Death for Us (Heb. 2:9)</a:t>
            </a:r>
          </a:p>
          <a:p>
            <a:r>
              <a:rPr lang="en-US" sz="3600" dirty="0"/>
              <a:t>To Save Us from Our Sins (2:10)</a:t>
            </a:r>
          </a:p>
          <a:p>
            <a:pPr lvl="1"/>
            <a:r>
              <a:rPr lang="en-US" dirty="0"/>
              <a:t>As the author of our salvation, He opened the way for our forgiveness (Heb. 10:20; John 14:6)</a:t>
            </a:r>
          </a:p>
          <a:p>
            <a:pPr lvl="1"/>
            <a:r>
              <a:rPr lang="en-US" dirty="0"/>
              <a:t>He alone can translate us from the darkness of sin to the light of salvation (Col. 1:13; 1 Pet. 2:9)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10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To Suffer Death for Us (Heb. 2:9)</a:t>
            </a:r>
          </a:p>
          <a:p>
            <a:r>
              <a:rPr lang="en-US" sz="3600" dirty="0"/>
              <a:t>To Save Us from Our Sins (2:10)</a:t>
            </a:r>
          </a:p>
          <a:p>
            <a:r>
              <a:rPr lang="en-US" sz="3600" dirty="0"/>
              <a:t>To Situate Us into a New Relationship (2:11-13)</a:t>
            </a:r>
          </a:p>
          <a:p>
            <a:pPr lvl="1"/>
            <a:r>
              <a:rPr lang="en-US" dirty="0"/>
              <a:t>He sanctifies, sets us apart (Heb. 10:10; 13:12):</a:t>
            </a:r>
          </a:p>
          <a:p>
            <a:pPr lvl="2"/>
            <a:r>
              <a:rPr lang="en-US" sz="2800" dirty="0"/>
              <a:t>FROM a lost condition, in the world, as a child of the devil</a:t>
            </a:r>
          </a:p>
          <a:p>
            <a:pPr lvl="2"/>
            <a:r>
              <a:rPr lang="en-US" sz="2800" dirty="0"/>
              <a:t>INTO a saved condition, “one” in Christ, as a child of God</a:t>
            </a:r>
          </a:p>
          <a:p>
            <a:pPr lvl="1"/>
            <a:r>
              <a:rPr lang="en-US" dirty="0"/>
              <a:t>He makes us “sons” of God (2:10, 14) and “brethren” of Jesus (2:11-13)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3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9" y="1335640"/>
            <a:ext cx="11275500" cy="5522360"/>
          </a:xfrm>
        </p:spPr>
        <p:txBody>
          <a:bodyPr>
            <a:normAutofit/>
          </a:bodyPr>
          <a:lstStyle/>
          <a:p>
            <a:r>
              <a:rPr lang="en-US" sz="3600" dirty="0"/>
              <a:t>To Suffer Death for Us (Heb. 2:9)</a:t>
            </a:r>
          </a:p>
          <a:p>
            <a:r>
              <a:rPr lang="en-US" sz="3600" dirty="0"/>
              <a:t>To Save Us from Our Sins (2:10)</a:t>
            </a:r>
          </a:p>
          <a:p>
            <a:r>
              <a:rPr lang="en-US" sz="3600" dirty="0"/>
              <a:t>To Situate Us into a New Relationship (2:11-13)</a:t>
            </a:r>
          </a:p>
          <a:p>
            <a:r>
              <a:rPr lang="en-US" sz="3600" dirty="0"/>
              <a:t>To Subdue the Devil for Us (2:14)</a:t>
            </a:r>
          </a:p>
          <a:p>
            <a:pPr lvl="1"/>
            <a:r>
              <a:rPr lang="en-US" dirty="0"/>
              <a:t>Satan had the power of death—he introduced it and had dominion over it (Rom. 5:12; 6:23; Eph. 2:1)</a:t>
            </a:r>
          </a:p>
          <a:p>
            <a:pPr lvl="1"/>
            <a:r>
              <a:rPr lang="en-US" dirty="0"/>
              <a:t>By His sinless life and His sacrificial death, Jesus was victorious over Satan and rendered him powerless over death (1 John 3:8; Rev. 1:18)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6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Suffer Death for Us (Heb. 2:9)</a:t>
            </a:r>
          </a:p>
          <a:p>
            <a:r>
              <a:rPr lang="en-US" sz="3600" dirty="0"/>
              <a:t>To Save Us from Our Sins (2:10)</a:t>
            </a:r>
          </a:p>
          <a:p>
            <a:r>
              <a:rPr lang="en-US" sz="3600" dirty="0"/>
              <a:t>To Situate Us into a New Relationship (2:11-13)</a:t>
            </a:r>
          </a:p>
          <a:p>
            <a:r>
              <a:rPr lang="en-US" sz="3600" dirty="0"/>
              <a:t>To Subdue the Devil for Us (2:14)</a:t>
            </a:r>
          </a:p>
          <a:p>
            <a:r>
              <a:rPr lang="en-US" sz="3600" dirty="0"/>
              <a:t>To Set Us Free from the Fear of Death (2:15)</a:t>
            </a:r>
          </a:p>
          <a:p>
            <a:pPr lvl="1"/>
            <a:r>
              <a:rPr lang="en-US" dirty="0"/>
              <a:t>We no longer need to fear death, b/c Jesus’ death, burial &amp; resurrection:</a:t>
            </a:r>
          </a:p>
          <a:p>
            <a:pPr lvl="2"/>
            <a:r>
              <a:rPr lang="en-US" sz="2800" dirty="0"/>
              <a:t>Took away the sting of death (1 Cor. 15:54-55)</a:t>
            </a:r>
          </a:p>
          <a:p>
            <a:pPr lvl="2"/>
            <a:r>
              <a:rPr lang="en-US" sz="2800" dirty="0"/>
              <a:t>Gives us confidence of a better place (Phil. 1:21-23)</a:t>
            </a:r>
          </a:p>
          <a:p>
            <a:pPr lvl="2"/>
            <a:r>
              <a:rPr lang="en-US" sz="2800" dirty="0"/>
              <a:t>Guarantees a home in heaven (1 Pet. 1:3; 2 Cor. 5:1-8)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335640"/>
            <a:ext cx="11358577" cy="5522360"/>
          </a:xfrm>
        </p:spPr>
        <p:txBody>
          <a:bodyPr>
            <a:normAutofit/>
          </a:bodyPr>
          <a:lstStyle/>
          <a:p>
            <a:r>
              <a:rPr lang="en-US" sz="3600" dirty="0"/>
              <a:t>To Suffer Death for Us (Heb. 2:9)</a:t>
            </a:r>
          </a:p>
          <a:p>
            <a:r>
              <a:rPr lang="en-US" sz="3600" dirty="0"/>
              <a:t>To Save Us from Our Sins (2:10)</a:t>
            </a:r>
          </a:p>
          <a:p>
            <a:r>
              <a:rPr lang="en-US" sz="3600" dirty="0"/>
              <a:t>To Situate Us into a New Relationship (2:11-13)</a:t>
            </a:r>
          </a:p>
          <a:p>
            <a:r>
              <a:rPr lang="en-US" sz="3600" dirty="0"/>
              <a:t>To Subdue the Devil for Us (2:14)</a:t>
            </a:r>
          </a:p>
          <a:p>
            <a:r>
              <a:rPr lang="en-US" sz="3600" dirty="0"/>
              <a:t>To Set Us Free from the Fear of Death (2:15)</a:t>
            </a:r>
          </a:p>
          <a:p>
            <a:r>
              <a:rPr lang="en-US" sz="3600" dirty="0"/>
              <a:t>To Sympathize With Us (2:16-18)</a:t>
            </a:r>
          </a:p>
          <a:p>
            <a:pPr lvl="1"/>
            <a:r>
              <a:rPr lang="en-US" dirty="0"/>
              <a:t>He understands what it is like to be a human and is uniquely qualified to give heavenly aid to those who need it (Heb. 4:15; 7:25)</a:t>
            </a:r>
          </a:p>
          <a:p>
            <a:pPr lvl="1"/>
            <a:r>
              <a:rPr lang="en-US" dirty="0"/>
              <a:t>Having appeased the wrath of God for us, He is able to help us overcome sin (1 John 2:1-2)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8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335640"/>
            <a:ext cx="11358577" cy="5522360"/>
          </a:xfrm>
        </p:spPr>
        <p:txBody>
          <a:bodyPr>
            <a:normAutofit/>
          </a:bodyPr>
          <a:lstStyle/>
          <a:p>
            <a:r>
              <a:rPr lang="en-US" sz="3600" dirty="0"/>
              <a:t>To Suffer Death for Us (Heb. 2:9)</a:t>
            </a:r>
          </a:p>
          <a:p>
            <a:r>
              <a:rPr lang="en-US" sz="3600" dirty="0"/>
              <a:t>To Save Us from Our Sins (2:10)</a:t>
            </a:r>
          </a:p>
          <a:p>
            <a:r>
              <a:rPr lang="en-US" sz="3600" dirty="0"/>
              <a:t>To Situate Us into a New Relationship (2:11-13)</a:t>
            </a:r>
          </a:p>
          <a:p>
            <a:r>
              <a:rPr lang="en-US" sz="3600" dirty="0"/>
              <a:t>To Subdue the Devil for Us (2:14)</a:t>
            </a:r>
          </a:p>
          <a:p>
            <a:r>
              <a:rPr lang="en-US" sz="3600" dirty="0"/>
              <a:t>To Set Us Free from the Fear of Death (2:15)</a:t>
            </a:r>
          </a:p>
          <a:p>
            <a:r>
              <a:rPr lang="en-US" sz="3600" dirty="0"/>
              <a:t>To Sympathize With Us (2:16-18)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00B6A2-C41E-48D4-9555-E26C9B43F2E2}"/>
              </a:ext>
            </a:extLst>
          </p:cNvPr>
          <p:cNvSpPr/>
          <p:nvPr/>
        </p:nvSpPr>
        <p:spPr>
          <a:xfrm>
            <a:off x="4424516" y="1315976"/>
            <a:ext cx="648929" cy="561986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ABAD6A-0F30-41A8-8DA8-4EC111064BF8}"/>
              </a:ext>
            </a:extLst>
          </p:cNvPr>
          <p:cNvSpPr/>
          <p:nvPr/>
        </p:nvSpPr>
        <p:spPr>
          <a:xfrm>
            <a:off x="2276168" y="1932040"/>
            <a:ext cx="648929" cy="561986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C9E7F8-40B3-413E-BFC7-505EA414927F}"/>
              </a:ext>
            </a:extLst>
          </p:cNvPr>
          <p:cNvSpPr/>
          <p:nvPr/>
        </p:nvSpPr>
        <p:spPr>
          <a:xfrm>
            <a:off x="2728451" y="2559757"/>
            <a:ext cx="648929" cy="561986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028FF7-D79E-40BE-B161-38B77D44F847}"/>
              </a:ext>
            </a:extLst>
          </p:cNvPr>
          <p:cNvSpPr/>
          <p:nvPr/>
        </p:nvSpPr>
        <p:spPr>
          <a:xfrm>
            <a:off x="5275007" y="3167671"/>
            <a:ext cx="648929" cy="561986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E58D6E-B103-4379-9B06-47B4B0613428}"/>
              </a:ext>
            </a:extLst>
          </p:cNvPr>
          <p:cNvSpPr/>
          <p:nvPr/>
        </p:nvSpPr>
        <p:spPr>
          <a:xfrm>
            <a:off x="2000864" y="3793706"/>
            <a:ext cx="648929" cy="561986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DBD2B9-F535-4776-A2C6-7C48BC487AD5}"/>
              </a:ext>
            </a:extLst>
          </p:cNvPr>
          <p:cNvSpPr/>
          <p:nvPr/>
        </p:nvSpPr>
        <p:spPr>
          <a:xfrm>
            <a:off x="4606414" y="4418053"/>
            <a:ext cx="648929" cy="561986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5C7A6-EDEF-435C-A3D3-499A8A1B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2825392"/>
            <a:ext cx="9980957" cy="4032607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You must believe Jesus is God’s Son – John 20:30-31</a:t>
            </a:r>
          </a:p>
          <a:p>
            <a:pPr>
              <a:lnSpc>
                <a:spcPct val="95000"/>
              </a:lnSpc>
            </a:pPr>
            <a:r>
              <a:rPr lang="en-US" dirty="0"/>
              <a:t>You must repent and turn to God – Acts 17:30</a:t>
            </a:r>
          </a:p>
          <a:p>
            <a:pPr>
              <a:lnSpc>
                <a:spcPct val="95000"/>
              </a:lnSpc>
            </a:pPr>
            <a:r>
              <a:rPr lang="en-US" dirty="0"/>
              <a:t>You must confess your faith in Jesus – Romans 10:9-10</a:t>
            </a:r>
          </a:p>
          <a:p>
            <a:pPr>
              <a:lnSpc>
                <a:spcPct val="95000"/>
              </a:lnSpc>
            </a:pPr>
            <a:r>
              <a:rPr lang="en-US" dirty="0"/>
              <a:t>You must be immersed into Christ – Acts 2:38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forgive all of your sins – Acts 22:16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95000"/>
              </a:lnSpc>
            </a:pPr>
            <a:r>
              <a:rPr lang="en-US" dirty="0"/>
              <a:t>You must live faithfully to the Lord </a:t>
            </a:r>
            <a:r>
              <a:rPr lang="en-US"/>
              <a:t>– Revelation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11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653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2018-12-22T22:13:21Z</dcterms:created>
  <dcterms:modified xsi:type="dcterms:W3CDTF">2018-12-23T13:46:10Z</dcterms:modified>
</cp:coreProperties>
</file>