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C7E8-6FA5-43A2-98B0-DE6A6D31A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3D44D-59D5-483D-B0B7-628C86FD0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E94A-142E-4EE9-9A71-AFA8A063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FA66-D276-4C54-8C7D-A5C4CFE6CD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017A3-86A6-4CA2-B7C1-1AEDA325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731C8-6F87-4E91-8A79-EF16C365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63D2-52A2-4A42-852D-E060FC5D08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AF82F9-C339-416B-90C1-5ABBF7358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3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DA765-B521-46ED-A4C2-D9BBA2FE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EEC993-1F72-4ABA-8CEC-EEF12B47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FA66-D276-4C54-8C7D-A5C4CFE6CD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C9E1A-F3FA-490D-AF31-7000F0DB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B00FF-736C-4E30-9FC5-9127F16F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63D2-52A2-4A42-852D-E060FC5D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2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0FA55-4FB2-4264-B971-49306C28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FA66-D276-4C54-8C7D-A5C4CFE6CD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02175-C91D-494D-B9E4-CAF68339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5937F-254E-4346-A76C-02429D05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63D2-52A2-4A42-852D-E060FC5D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7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DCF4-A7EB-4165-B32A-0B284710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B1489-9A3E-424D-829E-5CCD0DB83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BF318-7356-40A1-8A5D-B59320120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3E579-6618-466E-8E1A-792BB70D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FA66-D276-4C54-8C7D-A5C4CFE6CD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C57F3-1CC8-4D8F-9028-8FF4E33D9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5B6E5-DBDA-4A01-BAA4-7FE536DE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63D2-52A2-4A42-852D-E060FC5D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79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3170-0641-489A-8B18-5C39768E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51A93-7928-41D1-8580-4D7BC3EA2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14117-27EF-489C-B51D-7C04163B4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3D979-4F7F-46B3-930A-8068EFE18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FA66-D276-4C54-8C7D-A5C4CFE6CD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224B8-8EBC-46ED-A25C-AD4A662C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572C0-079D-407D-ADE5-BBF7F4508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63D2-52A2-4A42-852D-E060FC5D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94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B09E-000B-4192-9ACD-30E1B5A0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7DF65-276D-45E6-B6D8-836972720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6018D-41E4-4702-9056-244700CA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FA66-D276-4C54-8C7D-A5C4CFE6CD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33103-511C-4A0E-B31C-7F2EB22E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6B6EC-122F-4130-AF10-0E6DCDF1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63D2-52A2-4A42-852D-E060FC5D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7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B682B-0426-46C5-AA49-6FCFA4368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47D6C-6319-40A2-A96A-9AB1B6150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8953E-5EAA-40D8-8965-96CDEC8D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FA66-D276-4C54-8C7D-A5C4CFE6CD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7E542-F7FE-43D7-A181-270EDA9A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C865D-8C51-4C1B-BFBD-2F840D80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63D2-52A2-4A42-852D-E060FC5D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3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55A23D-998A-4219-930C-09D4993F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0809D-FE4A-4151-9914-CFC3B266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687" y="2622430"/>
            <a:ext cx="11043244" cy="423557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823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B156C5-6DD8-4F31-9A9D-1CC19CDE6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0809D-FE4A-4151-9914-CFC3B266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687" y="2622430"/>
            <a:ext cx="11043244" cy="423557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561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BC9F9-C660-4809-B237-CFB38CB73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0809D-FE4A-4151-9914-CFC3B266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687" y="2622430"/>
            <a:ext cx="11043244" cy="423557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90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454367-103E-4BF7-B425-AA57958A81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0809D-FE4A-4151-9914-CFC3B266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687" y="2622430"/>
            <a:ext cx="11043244" cy="423557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868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ADB234-3ED3-4985-9D07-7533D00E5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0809D-FE4A-4151-9914-CFC3B266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77" y="1794294"/>
            <a:ext cx="11862754" cy="506370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667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ABED-C3CB-483C-9217-A4EDC099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69589-17EA-490F-8002-E2455CAAA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D7AB1-7132-481D-8B7C-5A0E74BA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FA66-D276-4C54-8C7D-A5C4CFE6CD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D704-F3B7-4A4F-BD7B-EFFB41E9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2C882-B90E-413C-9650-239ADAAB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63D2-52A2-4A42-852D-E060FC5D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4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F40D-123D-4BD5-94E4-41F97CD7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BDD5-9C30-4455-A6BB-DF8C3CF8C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2CDBB-DE28-4103-B598-C249B4B29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2CC32-51CB-4DF3-9ABC-DBCA5A47F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FA66-D276-4C54-8C7D-A5C4CFE6CD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2D2B2-63A8-455A-BF2D-738E78BC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7BF45-2E11-4C44-988E-47CA9DBB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63D2-52A2-4A42-852D-E060FC5D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0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952F-0082-4B7F-92D2-2E0FD6145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F126D-CCB7-4607-A128-82C2E30C5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5CA36-682A-4E1F-A57F-C25DC47CE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2A218-4BE7-43D2-B42B-F258DB035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37BC3-FADD-4256-AB51-B4E2C626D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EF249-DF86-4655-9977-D48FC95F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FA66-D276-4C54-8C7D-A5C4CFE6CD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7E11C-C31D-4495-8045-AFBCCE0A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F29AF-2F2D-40B5-8168-6BE81ED1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63D2-52A2-4A42-852D-E060FC5D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D11D2A-A770-4190-AAD7-5D139657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93A1E-62FB-4CD1-99F7-DF8C21528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DDFDB-7AEC-4C76-94C6-037362A69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DFA66-D276-4C54-8C7D-A5C4CFE6CD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75FE7-6F9A-47C5-B632-48256E890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92BC6-9445-4F03-86F8-FC89A95B7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63D2-52A2-4A42-852D-E060FC5D0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3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7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9DA8D-A3B0-459D-A47C-CAE8863E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Involves obedience to the will of God (1 John 3:10; Matt. 7:21)</a:t>
            </a:r>
          </a:p>
          <a:p>
            <a:r>
              <a:rPr lang="en-US" dirty="0"/>
              <a:t>Involves reverence and awe (Heb. 12:28)</a:t>
            </a:r>
          </a:p>
          <a:p>
            <a:r>
              <a:rPr lang="en-US" dirty="0"/>
              <a:t>Involves following the example of Jesus (2:8; John 9:4; Heb. 5:8-9)</a:t>
            </a:r>
          </a:p>
          <a:p>
            <a:r>
              <a:rPr lang="en-US" dirty="0"/>
              <a:t>Involves actual labor (1 Cor. 15:58; 3:8-9; Jas. 2:21-24; John 6:27)</a:t>
            </a:r>
          </a:p>
          <a:p>
            <a:r>
              <a:rPr lang="en-US" dirty="0"/>
              <a:t>Involves finishing the work (2 Tim. 4:7)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9DA8D-A3B0-459D-A47C-CAE8863E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Christians are children of God (1 John 3:1-2)</a:t>
            </a:r>
          </a:p>
          <a:p>
            <a:r>
              <a:rPr lang="en-US" dirty="0"/>
              <a:t>Christians live in a crooked &amp; perverse world (Isa. 5:20; John 3:19)</a:t>
            </a:r>
          </a:p>
          <a:p>
            <a:r>
              <a:rPr lang="en-US" dirty="0"/>
              <a:t>Christians are to be blameless &amp; innocent (1 Pet. 2:12; 3:16; Rom. 12:2)</a:t>
            </a:r>
          </a:p>
          <a:p>
            <a:r>
              <a:rPr lang="en-US" dirty="0"/>
              <a:t>Christians are to shine as lights in the midst of darkness (1 Pet. 1:14; Eph. 5:8-11; 1 Thess. 5:5-8; John 8:12)</a:t>
            </a:r>
          </a:p>
          <a:p>
            <a:r>
              <a:rPr lang="en-US" dirty="0"/>
              <a:t>Christians are not to complain and dispute (1 Cor. 10:10)</a:t>
            </a:r>
          </a:p>
          <a:p>
            <a:r>
              <a:rPr lang="en-US" dirty="0"/>
              <a:t>Christians want others to become holy (Matt. 5:16; 1 Pet. 2:12)</a:t>
            </a:r>
          </a:p>
        </p:txBody>
      </p:sp>
    </p:spTree>
    <p:extLst>
      <p:ext uri="{BB962C8B-B14F-4D97-AF65-F5344CB8AC3E}">
        <p14:creationId xmlns:p14="http://schemas.microsoft.com/office/powerpoint/2010/main" val="12617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9DA8D-A3B0-459D-A47C-CAE8863E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Christians must hold FAST to the Word (cf. 2 Tim. 1:13)</a:t>
            </a:r>
          </a:p>
          <a:p>
            <a:r>
              <a:rPr lang="en-US" dirty="0"/>
              <a:t>Christians must hold FORTH the Word (cf. Mark 16:15)</a:t>
            </a:r>
          </a:p>
          <a:p>
            <a:r>
              <a:rPr lang="en-US" dirty="0"/>
              <a:t>Christians must light the way for others to see it, find it and follow it</a:t>
            </a:r>
          </a:p>
          <a:p>
            <a:r>
              <a:rPr lang="en-US" dirty="0"/>
              <a:t>Christians must hold forth the Word OF LIFE (John 10:10; 6:63, 68; 2 Tim. 1:10)</a:t>
            </a:r>
          </a:p>
          <a:p>
            <a:r>
              <a:rPr lang="en-US" dirty="0"/>
              <a:t>Christians must unashamedly hold forth the Word in the dark world (Rom. 1:16)</a:t>
            </a:r>
          </a:p>
          <a:p>
            <a:r>
              <a:rPr lang="en-US" dirty="0"/>
              <a:t>Christians holding fast and holding forth the Word promises heavenly reunion (1 Thess. 2:19-20)</a:t>
            </a:r>
          </a:p>
        </p:txBody>
      </p:sp>
    </p:spTree>
    <p:extLst>
      <p:ext uri="{BB962C8B-B14F-4D97-AF65-F5344CB8AC3E}">
        <p14:creationId xmlns:p14="http://schemas.microsoft.com/office/powerpoint/2010/main" val="5302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9DA8D-A3B0-459D-A47C-CAE8863E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focus of a Christian’s life is on service (cf. Gal. 6:10; 5:13)</a:t>
            </a:r>
          </a:p>
          <a:p>
            <a:r>
              <a:rPr lang="en-US" dirty="0"/>
              <a:t>The focus of a Christian’s life is on sacrifice (cf. Rom. 12:1)</a:t>
            </a:r>
          </a:p>
          <a:p>
            <a:r>
              <a:rPr lang="en-US" dirty="0"/>
              <a:t>The focus of a Christian’s life is on REJOICING while serving and sacrificing (cf. Phil. 4:4), regardless of circumstances (Acts 16:25) </a:t>
            </a:r>
          </a:p>
        </p:txBody>
      </p:sp>
    </p:spTree>
    <p:extLst>
      <p:ext uri="{BB962C8B-B14F-4D97-AF65-F5344CB8AC3E}">
        <p14:creationId xmlns:p14="http://schemas.microsoft.com/office/powerpoint/2010/main" val="7975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9DA8D-A3B0-459D-A47C-CAE8863E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God’s Son – John 1:12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 God – 2 Peter 3:9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10:9-10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Acts 22:16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Continue to work out your salvation – Philippians 2:12-18 </a:t>
            </a:r>
          </a:p>
        </p:txBody>
      </p:sp>
    </p:spTree>
    <p:extLst>
      <p:ext uri="{BB962C8B-B14F-4D97-AF65-F5344CB8AC3E}">
        <p14:creationId xmlns:p14="http://schemas.microsoft.com/office/powerpoint/2010/main" val="2127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405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2018-12-06T19:39:39Z</dcterms:created>
  <dcterms:modified xsi:type="dcterms:W3CDTF">2018-12-09T20:11:59Z</dcterms:modified>
</cp:coreProperties>
</file>