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38"/>
  </p:handoutMasterIdLst>
  <p:sldIdLst>
    <p:sldId id="256" r:id="rId2"/>
    <p:sldId id="580" r:id="rId3"/>
    <p:sldId id="537" r:id="rId4"/>
    <p:sldId id="618" r:id="rId5"/>
    <p:sldId id="619" r:id="rId6"/>
    <p:sldId id="620" r:id="rId7"/>
    <p:sldId id="621" r:id="rId8"/>
    <p:sldId id="622" r:id="rId9"/>
    <p:sldId id="595" r:id="rId10"/>
    <p:sldId id="596" r:id="rId11"/>
    <p:sldId id="601" r:id="rId12"/>
    <p:sldId id="602" r:id="rId13"/>
    <p:sldId id="585" r:id="rId14"/>
    <p:sldId id="598" r:id="rId15"/>
    <p:sldId id="584" r:id="rId16"/>
    <p:sldId id="600" r:id="rId17"/>
    <p:sldId id="587" r:id="rId18"/>
    <p:sldId id="610" r:id="rId19"/>
    <p:sldId id="586" r:id="rId20"/>
    <p:sldId id="607" r:id="rId21"/>
    <p:sldId id="611" r:id="rId22"/>
    <p:sldId id="604" r:id="rId23"/>
    <p:sldId id="617" r:id="rId24"/>
    <p:sldId id="612" r:id="rId25"/>
    <p:sldId id="591" r:id="rId26"/>
    <p:sldId id="623" r:id="rId27"/>
    <p:sldId id="592" r:id="rId28"/>
    <p:sldId id="593" r:id="rId29"/>
    <p:sldId id="624" r:id="rId30"/>
    <p:sldId id="519" r:id="rId31"/>
    <p:sldId id="632" r:id="rId32"/>
    <p:sldId id="633" r:id="rId33"/>
    <p:sldId id="634" r:id="rId34"/>
    <p:sldId id="635" r:id="rId35"/>
    <p:sldId id="636" r:id="rId36"/>
    <p:sldId id="637" r:id="rId37"/>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293A"/>
    <a:srgbClr val="019F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111" d="100"/>
          <a:sy n="111" d="100"/>
        </p:scale>
        <p:origin x="1410" y="102"/>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snapToGrid="0" showGuides="1">
      <p:cViewPr varScale="1">
        <p:scale>
          <a:sx n="86" d="100"/>
          <a:sy n="86" d="100"/>
        </p:scale>
        <p:origin x="2928"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7739" cy="471055"/>
          </a:xfrm>
          <a:prstGeom prst="rect">
            <a:avLst/>
          </a:prstGeom>
        </p:spPr>
        <p:txBody>
          <a:bodyPr vert="horz" lIns="94220" tIns="47111" rIns="94220" bIns="47111" rtlCol="0"/>
          <a:lstStyle>
            <a:lvl1pPr algn="l">
              <a:defRPr sz="1200"/>
            </a:lvl1pPr>
          </a:lstStyle>
          <a:p>
            <a:endParaRPr lang="en-US"/>
          </a:p>
        </p:txBody>
      </p:sp>
      <p:sp>
        <p:nvSpPr>
          <p:cNvPr id="3" name="Date Placeholder 2"/>
          <p:cNvSpPr>
            <a:spLocks noGrp="1"/>
          </p:cNvSpPr>
          <p:nvPr>
            <p:ph type="dt" sz="quarter" idx="1"/>
          </p:nvPr>
        </p:nvSpPr>
        <p:spPr>
          <a:xfrm>
            <a:off x="4023094" y="1"/>
            <a:ext cx="3077739" cy="471055"/>
          </a:xfrm>
          <a:prstGeom prst="rect">
            <a:avLst/>
          </a:prstGeom>
        </p:spPr>
        <p:txBody>
          <a:bodyPr vert="horz" lIns="94220" tIns="47111" rIns="94220" bIns="47111" rtlCol="0"/>
          <a:lstStyle>
            <a:lvl1pPr algn="r">
              <a:defRPr sz="1200"/>
            </a:lvl1pPr>
          </a:lstStyle>
          <a:p>
            <a:fld id="{9E134A58-ECA1-4E7C-8010-A6B5A1E88A70}" type="datetimeFigureOut">
              <a:rPr lang="en-US" smtClean="0"/>
              <a:t>12/2/2018</a:t>
            </a:fld>
            <a:endParaRPr lang="en-US"/>
          </a:p>
        </p:txBody>
      </p:sp>
      <p:sp>
        <p:nvSpPr>
          <p:cNvPr id="4" name="Footer Placeholder 3"/>
          <p:cNvSpPr>
            <a:spLocks noGrp="1"/>
          </p:cNvSpPr>
          <p:nvPr>
            <p:ph type="ftr" sz="quarter" idx="2"/>
          </p:nvPr>
        </p:nvSpPr>
        <p:spPr>
          <a:xfrm>
            <a:off x="1" y="8917424"/>
            <a:ext cx="3077739" cy="471054"/>
          </a:xfrm>
          <a:prstGeom prst="rect">
            <a:avLst/>
          </a:prstGeom>
        </p:spPr>
        <p:txBody>
          <a:bodyPr vert="horz" lIns="94220" tIns="47111" rIns="94220" bIns="47111" rtlCol="0" anchor="b"/>
          <a:lstStyle>
            <a:lvl1pPr algn="l">
              <a:defRPr sz="1200"/>
            </a:lvl1pPr>
          </a:lstStyle>
          <a:p>
            <a:endParaRPr lang="en-US"/>
          </a:p>
        </p:txBody>
      </p:sp>
      <p:sp>
        <p:nvSpPr>
          <p:cNvPr id="5" name="Slide Number Placeholder 4"/>
          <p:cNvSpPr>
            <a:spLocks noGrp="1"/>
          </p:cNvSpPr>
          <p:nvPr>
            <p:ph type="sldNum" sz="quarter" idx="3"/>
          </p:nvPr>
        </p:nvSpPr>
        <p:spPr>
          <a:xfrm>
            <a:off x="4023094" y="8917424"/>
            <a:ext cx="3077739" cy="471054"/>
          </a:xfrm>
          <a:prstGeom prst="rect">
            <a:avLst/>
          </a:prstGeom>
        </p:spPr>
        <p:txBody>
          <a:bodyPr vert="horz" lIns="94220" tIns="47111" rIns="94220" bIns="47111" rtlCol="0" anchor="b"/>
          <a:lstStyle>
            <a:lvl1pPr algn="r">
              <a:defRPr sz="1200"/>
            </a:lvl1pPr>
          </a:lstStyle>
          <a:p>
            <a:fld id="{84291F81-960C-4E6D-8DB4-C6425D6613BE}" type="slidenum">
              <a:rPr lang="en-US" smtClean="0"/>
              <a:t>‹#›</a:t>
            </a:fld>
            <a:endParaRPr lang="en-US"/>
          </a:p>
        </p:txBody>
      </p:sp>
    </p:spTree>
    <p:extLst>
      <p:ext uri="{BB962C8B-B14F-4D97-AF65-F5344CB8AC3E}">
        <p14:creationId xmlns:p14="http://schemas.microsoft.com/office/powerpoint/2010/main" val="288574283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02B947D-3D4B-4A87-9995-54639703B3B8}" type="datetimeFigureOut">
              <a:rPr lang="en-US" smtClean="0"/>
              <a:t>12/2/2018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888F1F-5AD9-435B-BED9-B105C4404579}" type="slidenum">
              <a:rPr lang="en-US" smtClean="0"/>
              <a:t>‹#›</a:t>
            </a:fld>
            <a:endParaRPr lang="en-US"/>
          </a:p>
        </p:txBody>
      </p:sp>
      <p:sp>
        <p:nvSpPr>
          <p:cNvPr id="8" name="Rectangle 7"/>
          <p:cNvSpPr/>
          <p:nvPr userDrawn="1"/>
        </p:nvSpPr>
        <p:spPr>
          <a:xfrm>
            <a:off x="211667" y="228600"/>
            <a:ext cx="8720666" cy="6417733"/>
          </a:xfrm>
          <a:prstGeom prst="rect">
            <a:avLst/>
          </a:prstGeom>
          <a:solidFill>
            <a:srgbClr val="02293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18223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2B947D-3D4B-4A87-9995-54639703B3B8}" type="datetimeFigureOut">
              <a:rPr lang="en-US" smtClean="0"/>
              <a:t>12/2/2018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606947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2B947D-3D4B-4A87-9995-54639703B3B8}" type="datetimeFigureOut">
              <a:rPr lang="en-US" smtClean="0"/>
              <a:t>12/2/2018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3772845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2B947D-3D4B-4A87-9995-54639703B3B8}" type="datetimeFigureOut">
              <a:rPr lang="en-US" smtClean="0"/>
              <a:t>12/2/2018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3603828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2B947D-3D4B-4A87-9995-54639703B3B8}" type="datetimeFigureOut">
              <a:rPr lang="en-US" smtClean="0"/>
              <a:t>12/2/2018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559505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02B947D-3D4B-4A87-9995-54639703B3B8}" type="datetimeFigureOut">
              <a:rPr lang="en-US" smtClean="0"/>
              <a:t>12/2/2018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2804816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02B947D-3D4B-4A87-9995-54639703B3B8}" type="datetimeFigureOut">
              <a:rPr lang="en-US" smtClean="0"/>
              <a:t>12/2/2018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3863067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02B947D-3D4B-4A87-9995-54639703B3B8}" type="datetimeFigureOut">
              <a:rPr lang="en-US" smtClean="0"/>
              <a:t>12/2/2018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683694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2B947D-3D4B-4A87-9995-54639703B3B8}" type="datetimeFigureOut">
              <a:rPr lang="en-US" smtClean="0"/>
              <a:t>12/2/2018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3858888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02B947D-3D4B-4A87-9995-54639703B3B8}" type="datetimeFigureOut">
              <a:rPr lang="en-US" smtClean="0"/>
              <a:t>12/2/2018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3551114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02B947D-3D4B-4A87-9995-54639703B3B8}" type="datetimeFigureOut">
              <a:rPr lang="en-US" smtClean="0"/>
              <a:t>12/2/2018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3324050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2B947D-3D4B-4A87-9995-54639703B3B8}" type="datetimeFigureOut">
              <a:rPr lang="en-US" smtClean="0"/>
              <a:t>12/2/2018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888F1F-5AD9-435B-BED9-B105C4404579}" type="slidenum">
              <a:rPr lang="en-US" smtClean="0"/>
              <a:t>‹#›</a:t>
            </a:fld>
            <a:endParaRPr lang="en-US"/>
          </a:p>
        </p:txBody>
      </p:sp>
    </p:spTree>
    <p:extLst>
      <p:ext uri="{BB962C8B-B14F-4D97-AF65-F5344CB8AC3E}">
        <p14:creationId xmlns:p14="http://schemas.microsoft.com/office/powerpoint/2010/main" val="25468792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52834" y="1440874"/>
            <a:ext cx="8638331" cy="1700260"/>
          </a:xfrm>
        </p:spPr>
        <p:txBody>
          <a:bodyPr anchor="b">
            <a:noAutofit/>
          </a:bodyPr>
          <a:lstStyle/>
          <a:p>
            <a:pPr>
              <a:lnSpc>
                <a:spcPct val="100000"/>
              </a:lnSpc>
            </a:pPr>
            <a:r>
              <a:rPr lang="en-US" sz="4800" b="1" dirty="0">
                <a:solidFill>
                  <a:schemeClr val="bg1"/>
                </a:solidFill>
                <a:latin typeface="Lucida Calligraphy" panose="03010101010101010101" pitchFamily="66" charset="0"/>
              </a:rPr>
              <a:t>Ten Gifts For Your Children</a:t>
            </a:r>
            <a:endParaRPr lang="en-US" sz="4400" b="1" dirty="0">
              <a:solidFill>
                <a:schemeClr val="bg1"/>
              </a:solidFill>
              <a:latin typeface="Lucida Calligraphy" panose="03010101010101010101" pitchFamily="66" charset="0"/>
            </a:endParaRPr>
          </a:p>
        </p:txBody>
      </p:sp>
      <p:sp>
        <p:nvSpPr>
          <p:cNvPr id="3" name="Subtitle 2"/>
          <p:cNvSpPr>
            <a:spLocks noGrp="1"/>
          </p:cNvSpPr>
          <p:nvPr>
            <p:ph type="subTitle" idx="1"/>
          </p:nvPr>
        </p:nvSpPr>
        <p:spPr>
          <a:xfrm>
            <a:off x="334433" y="4081704"/>
            <a:ext cx="8475133" cy="2429932"/>
          </a:xfrm>
        </p:spPr>
        <p:txBody>
          <a:bodyPr anchor="t">
            <a:normAutofit/>
          </a:bodyPr>
          <a:lstStyle/>
          <a:p>
            <a:r>
              <a:rPr lang="en-US" sz="3600" b="1" dirty="0">
                <a:solidFill>
                  <a:schemeClr val="bg1"/>
                </a:solidFill>
              </a:rPr>
              <a:t>Psalm 127:3-5</a:t>
            </a:r>
          </a:p>
        </p:txBody>
      </p:sp>
      <p:cxnSp>
        <p:nvCxnSpPr>
          <p:cNvPr id="6" name="Straight Connector 5"/>
          <p:cNvCxnSpPr>
            <a:cxnSpLocks/>
          </p:cNvCxnSpPr>
          <p:nvPr/>
        </p:nvCxnSpPr>
        <p:spPr>
          <a:xfrm flipV="1">
            <a:off x="415636" y="3606801"/>
            <a:ext cx="8317730" cy="32326"/>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13221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186396E-5AAC-4328-BFBC-864B4020A558}"/>
              </a:ext>
            </a:extLst>
          </p:cNvPr>
          <p:cNvSpPr txBox="1"/>
          <p:nvPr/>
        </p:nvSpPr>
        <p:spPr>
          <a:xfrm>
            <a:off x="221673" y="316522"/>
            <a:ext cx="8722738" cy="1308050"/>
          </a:xfrm>
          <a:prstGeom prst="rect">
            <a:avLst/>
          </a:prstGeom>
          <a:noFill/>
        </p:spPr>
        <p:txBody>
          <a:bodyPr wrap="square" rtlCol="0">
            <a:spAutoFit/>
          </a:bodyPr>
          <a:lstStyle/>
          <a:p>
            <a:pPr algn="ctr">
              <a:lnSpc>
                <a:spcPct val="150000"/>
              </a:lnSpc>
            </a:pPr>
            <a:r>
              <a:rPr lang="en-US" sz="3400" b="1" dirty="0">
                <a:solidFill>
                  <a:srgbClr val="FFFF00"/>
                </a:solidFill>
                <a:latin typeface="Lucida Calligraphy" panose="03010101010101010101" pitchFamily="66" charset="0"/>
              </a:rPr>
              <a:t>Ten Spiritual Gifts for Your Children</a:t>
            </a:r>
          </a:p>
          <a:p>
            <a:pPr marL="742950" lvl="1" indent="-285750">
              <a:spcAft>
                <a:spcPts val="600"/>
              </a:spcAft>
              <a:buFont typeface="Arial" panose="020B0604020202020204" pitchFamily="34" charset="0"/>
              <a:buChar char="•"/>
            </a:pPr>
            <a:r>
              <a:rPr lang="en-US" sz="2800" b="1" dirty="0">
                <a:solidFill>
                  <a:srgbClr val="FFFF00"/>
                </a:solidFill>
              </a:rPr>
              <a:t>Begin giving the gifts early</a:t>
            </a:r>
            <a:endParaRPr lang="en-US" sz="3200" b="1" i="1" dirty="0">
              <a:solidFill>
                <a:srgbClr val="FFFF00"/>
              </a:solidFill>
            </a:endParaRPr>
          </a:p>
        </p:txBody>
      </p:sp>
    </p:spTree>
    <p:extLst>
      <p:ext uri="{BB962C8B-B14F-4D97-AF65-F5344CB8AC3E}">
        <p14:creationId xmlns:p14="http://schemas.microsoft.com/office/powerpoint/2010/main" val="5589739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CD44C4C-15F7-4D1C-9B01-E759DCA729FC}"/>
              </a:ext>
            </a:extLst>
          </p:cNvPr>
          <p:cNvSpPr/>
          <p:nvPr/>
        </p:nvSpPr>
        <p:spPr>
          <a:xfrm>
            <a:off x="350981" y="397165"/>
            <a:ext cx="8358909" cy="3108543"/>
          </a:xfrm>
          <a:prstGeom prst="rect">
            <a:avLst/>
          </a:prstGeom>
        </p:spPr>
        <p:txBody>
          <a:bodyPr wrap="square">
            <a:spAutoFit/>
          </a:bodyPr>
          <a:lstStyle/>
          <a:p>
            <a:pPr algn="just"/>
            <a:r>
              <a:rPr lang="en-US" sz="2800" b="1" dirty="0">
                <a:solidFill>
                  <a:schemeClr val="bg1"/>
                </a:solidFill>
              </a:rPr>
              <a:t>  14  But you must continue in the things which you have learned and been assured of, knowing from whom you have learned them, </a:t>
            </a:r>
          </a:p>
          <a:p>
            <a:pPr algn="just"/>
            <a:r>
              <a:rPr lang="en-US" sz="2800" b="1" dirty="0">
                <a:solidFill>
                  <a:schemeClr val="bg1"/>
                </a:solidFill>
              </a:rPr>
              <a:t>  15  and that from childhood you have known the Holy Scriptures, which are able to make you wise for salvation through faith which is in Christ Jesus. </a:t>
            </a:r>
          </a:p>
          <a:p>
            <a:pPr algn="just"/>
            <a:r>
              <a:rPr lang="en-US" sz="2800" b="1" dirty="0">
                <a:solidFill>
                  <a:schemeClr val="bg1"/>
                </a:solidFill>
              </a:rPr>
              <a:t>					2 Tim. 3:14-15</a:t>
            </a:r>
          </a:p>
        </p:txBody>
      </p:sp>
    </p:spTree>
    <p:extLst>
      <p:ext uri="{BB962C8B-B14F-4D97-AF65-F5344CB8AC3E}">
        <p14:creationId xmlns:p14="http://schemas.microsoft.com/office/powerpoint/2010/main" val="39872812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186396E-5AAC-4328-BFBC-864B4020A558}"/>
              </a:ext>
            </a:extLst>
          </p:cNvPr>
          <p:cNvSpPr txBox="1"/>
          <p:nvPr/>
        </p:nvSpPr>
        <p:spPr>
          <a:xfrm>
            <a:off x="221673" y="316522"/>
            <a:ext cx="8722738" cy="1815882"/>
          </a:xfrm>
          <a:prstGeom prst="rect">
            <a:avLst/>
          </a:prstGeom>
          <a:noFill/>
        </p:spPr>
        <p:txBody>
          <a:bodyPr wrap="square" rtlCol="0">
            <a:spAutoFit/>
          </a:bodyPr>
          <a:lstStyle/>
          <a:p>
            <a:pPr algn="ctr">
              <a:lnSpc>
                <a:spcPct val="150000"/>
              </a:lnSpc>
            </a:pPr>
            <a:r>
              <a:rPr lang="en-US" sz="3400" b="1" dirty="0">
                <a:solidFill>
                  <a:srgbClr val="FFFF00"/>
                </a:solidFill>
                <a:latin typeface="Lucida Calligraphy" panose="03010101010101010101" pitchFamily="66" charset="0"/>
              </a:rPr>
              <a:t>Ten Spiritual Gifts for Your Children</a:t>
            </a:r>
          </a:p>
          <a:p>
            <a:pPr marL="742950" lvl="1" indent="-285750">
              <a:spcAft>
                <a:spcPts val="600"/>
              </a:spcAft>
              <a:buFont typeface="Arial" panose="020B0604020202020204" pitchFamily="34" charset="0"/>
              <a:buChar char="•"/>
            </a:pPr>
            <a:r>
              <a:rPr lang="en-US" sz="2800" b="1" dirty="0">
                <a:solidFill>
                  <a:schemeClr val="bg1"/>
                </a:solidFill>
              </a:rPr>
              <a:t>Begin giving the gifts early</a:t>
            </a:r>
          </a:p>
          <a:p>
            <a:pPr marL="742950" lvl="1" indent="-285750">
              <a:spcAft>
                <a:spcPts val="600"/>
              </a:spcAft>
              <a:buFont typeface="Arial" panose="020B0604020202020204" pitchFamily="34" charset="0"/>
              <a:buChar char="•"/>
            </a:pPr>
            <a:r>
              <a:rPr lang="en-US" sz="2800" b="1" dirty="0">
                <a:solidFill>
                  <a:srgbClr val="FFFF00"/>
                </a:solidFill>
              </a:rPr>
              <a:t>Teach them to honor and obey</a:t>
            </a:r>
            <a:endParaRPr lang="en-US" sz="3200" b="1" i="1" dirty="0">
              <a:solidFill>
                <a:srgbClr val="FFFF00"/>
              </a:solidFill>
            </a:endParaRPr>
          </a:p>
        </p:txBody>
      </p:sp>
    </p:spTree>
    <p:extLst>
      <p:ext uri="{BB962C8B-B14F-4D97-AF65-F5344CB8AC3E}">
        <p14:creationId xmlns:p14="http://schemas.microsoft.com/office/powerpoint/2010/main" val="15099184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CD44C4C-15F7-4D1C-9B01-E759DCA729FC}"/>
              </a:ext>
            </a:extLst>
          </p:cNvPr>
          <p:cNvSpPr/>
          <p:nvPr/>
        </p:nvSpPr>
        <p:spPr>
          <a:xfrm>
            <a:off x="350981" y="397165"/>
            <a:ext cx="8358909" cy="2246769"/>
          </a:xfrm>
          <a:prstGeom prst="rect">
            <a:avLst/>
          </a:prstGeom>
        </p:spPr>
        <p:txBody>
          <a:bodyPr wrap="square">
            <a:spAutoFit/>
          </a:bodyPr>
          <a:lstStyle/>
          <a:p>
            <a:pPr algn="just"/>
            <a:r>
              <a:rPr lang="en-US" sz="2800" b="1" dirty="0">
                <a:solidFill>
                  <a:schemeClr val="bg1"/>
                </a:solidFill>
              </a:rPr>
              <a:t>  1  Children, obey your parents in the Lord, for this is right. </a:t>
            </a:r>
          </a:p>
          <a:p>
            <a:pPr algn="just"/>
            <a:r>
              <a:rPr lang="en-US" sz="2800" b="1" dirty="0">
                <a:solidFill>
                  <a:schemeClr val="bg1"/>
                </a:solidFill>
              </a:rPr>
              <a:t>  2  “Honor your father and mother," which is the first commandment with promise: </a:t>
            </a:r>
          </a:p>
          <a:p>
            <a:pPr algn="just"/>
            <a:r>
              <a:rPr lang="en-US" sz="2800" b="1" dirty="0">
                <a:solidFill>
                  <a:schemeClr val="bg1"/>
                </a:solidFill>
              </a:rPr>
              <a:t>					Eph. 6:1-2</a:t>
            </a:r>
          </a:p>
        </p:txBody>
      </p:sp>
    </p:spTree>
    <p:extLst>
      <p:ext uri="{BB962C8B-B14F-4D97-AF65-F5344CB8AC3E}">
        <p14:creationId xmlns:p14="http://schemas.microsoft.com/office/powerpoint/2010/main" val="38469897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186396E-5AAC-4328-BFBC-864B4020A558}"/>
              </a:ext>
            </a:extLst>
          </p:cNvPr>
          <p:cNvSpPr txBox="1"/>
          <p:nvPr/>
        </p:nvSpPr>
        <p:spPr>
          <a:xfrm>
            <a:off x="221673" y="316522"/>
            <a:ext cx="8722738" cy="2323713"/>
          </a:xfrm>
          <a:prstGeom prst="rect">
            <a:avLst/>
          </a:prstGeom>
          <a:noFill/>
        </p:spPr>
        <p:txBody>
          <a:bodyPr wrap="square" rtlCol="0">
            <a:spAutoFit/>
          </a:bodyPr>
          <a:lstStyle/>
          <a:p>
            <a:pPr algn="ctr">
              <a:lnSpc>
                <a:spcPct val="150000"/>
              </a:lnSpc>
            </a:pPr>
            <a:r>
              <a:rPr lang="en-US" sz="3400" b="1" dirty="0">
                <a:solidFill>
                  <a:srgbClr val="FFFF00"/>
                </a:solidFill>
                <a:latin typeface="Lucida Calligraphy" panose="03010101010101010101" pitchFamily="66" charset="0"/>
              </a:rPr>
              <a:t>Ten Spiritual Gifts for Your Children</a:t>
            </a:r>
          </a:p>
          <a:p>
            <a:pPr marL="742950" lvl="1" indent="-285750">
              <a:spcAft>
                <a:spcPts val="600"/>
              </a:spcAft>
              <a:buFont typeface="Arial" panose="020B0604020202020204" pitchFamily="34" charset="0"/>
              <a:buChar char="•"/>
            </a:pPr>
            <a:r>
              <a:rPr lang="en-US" sz="2800" b="1" dirty="0">
                <a:solidFill>
                  <a:schemeClr val="bg1"/>
                </a:solidFill>
              </a:rPr>
              <a:t>Begin giving the gifts early</a:t>
            </a:r>
          </a:p>
          <a:p>
            <a:pPr marL="742950" lvl="1" indent="-285750">
              <a:spcAft>
                <a:spcPts val="600"/>
              </a:spcAft>
              <a:buFont typeface="Arial" panose="020B0604020202020204" pitchFamily="34" charset="0"/>
              <a:buChar char="•"/>
            </a:pPr>
            <a:r>
              <a:rPr lang="en-US" sz="2800" b="1" dirty="0">
                <a:solidFill>
                  <a:schemeClr val="bg1"/>
                </a:solidFill>
              </a:rPr>
              <a:t>Teach them to honor and obey</a:t>
            </a:r>
          </a:p>
          <a:p>
            <a:pPr marL="742950" lvl="1" indent="-285750">
              <a:spcAft>
                <a:spcPts val="600"/>
              </a:spcAft>
              <a:buFont typeface="Arial" panose="020B0604020202020204" pitchFamily="34" charset="0"/>
              <a:buChar char="•"/>
            </a:pPr>
            <a:r>
              <a:rPr lang="en-US" sz="2800" b="1" dirty="0">
                <a:solidFill>
                  <a:srgbClr val="FFFF00"/>
                </a:solidFill>
              </a:rPr>
              <a:t>Teach them laws of mother, commands of fathers</a:t>
            </a:r>
            <a:endParaRPr lang="en-US" sz="3200" b="1" i="1" dirty="0">
              <a:solidFill>
                <a:srgbClr val="FFFF00"/>
              </a:solidFill>
            </a:endParaRPr>
          </a:p>
        </p:txBody>
      </p:sp>
    </p:spTree>
    <p:extLst>
      <p:ext uri="{BB962C8B-B14F-4D97-AF65-F5344CB8AC3E}">
        <p14:creationId xmlns:p14="http://schemas.microsoft.com/office/powerpoint/2010/main" val="11300196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CD44C4C-15F7-4D1C-9B01-E759DCA729FC}"/>
              </a:ext>
            </a:extLst>
          </p:cNvPr>
          <p:cNvSpPr/>
          <p:nvPr/>
        </p:nvSpPr>
        <p:spPr>
          <a:xfrm>
            <a:off x="350981" y="397165"/>
            <a:ext cx="8358909" cy="4401205"/>
          </a:xfrm>
          <a:prstGeom prst="rect">
            <a:avLst/>
          </a:prstGeom>
        </p:spPr>
        <p:txBody>
          <a:bodyPr wrap="square">
            <a:spAutoFit/>
          </a:bodyPr>
          <a:lstStyle/>
          <a:p>
            <a:pPr algn="just"/>
            <a:r>
              <a:rPr lang="en-US" sz="2800" b="1" dirty="0">
                <a:solidFill>
                  <a:schemeClr val="bg1"/>
                </a:solidFill>
              </a:rPr>
              <a:t>  20  My son, keep your </a:t>
            </a:r>
            <a:r>
              <a:rPr lang="en-US" sz="2800" b="1" dirty="0">
                <a:solidFill>
                  <a:srgbClr val="FFFF00"/>
                </a:solidFill>
              </a:rPr>
              <a:t>father's command</a:t>
            </a:r>
            <a:r>
              <a:rPr lang="en-US" sz="2800" b="1" dirty="0">
                <a:solidFill>
                  <a:schemeClr val="bg1"/>
                </a:solidFill>
              </a:rPr>
              <a:t>, And do not forsake </a:t>
            </a:r>
            <a:r>
              <a:rPr lang="en-US" sz="2800" b="1" dirty="0">
                <a:solidFill>
                  <a:srgbClr val="FFFF00"/>
                </a:solidFill>
              </a:rPr>
              <a:t>the law of your mother</a:t>
            </a:r>
            <a:r>
              <a:rPr lang="en-US" sz="2800" b="1" dirty="0">
                <a:solidFill>
                  <a:schemeClr val="bg1"/>
                </a:solidFill>
              </a:rPr>
              <a:t>. </a:t>
            </a:r>
          </a:p>
          <a:p>
            <a:pPr algn="just"/>
            <a:r>
              <a:rPr lang="en-US" sz="2800" b="1" dirty="0">
                <a:solidFill>
                  <a:schemeClr val="bg1"/>
                </a:solidFill>
              </a:rPr>
              <a:t>  21  Bind them continually upon your heart; Tie them around your neck. </a:t>
            </a:r>
          </a:p>
          <a:p>
            <a:pPr algn="just"/>
            <a:r>
              <a:rPr lang="en-US" sz="2800" b="1" dirty="0">
                <a:solidFill>
                  <a:schemeClr val="bg1"/>
                </a:solidFill>
              </a:rPr>
              <a:t>  22  When you roam, they will lead you; When you sleep, they will keep you; And when you awake, they will speak with you. </a:t>
            </a:r>
          </a:p>
          <a:p>
            <a:pPr algn="just"/>
            <a:r>
              <a:rPr lang="en-US" sz="2800" b="1" dirty="0">
                <a:solidFill>
                  <a:schemeClr val="bg1"/>
                </a:solidFill>
              </a:rPr>
              <a:t>  23  For the commandment is a lamp, And the law a light; Reproofs of instruction are the way of life, </a:t>
            </a:r>
          </a:p>
          <a:p>
            <a:pPr algn="just"/>
            <a:r>
              <a:rPr lang="en-US" sz="2800" b="1" dirty="0">
                <a:solidFill>
                  <a:schemeClr val="bg1"/>
                </a:solidFill>
              </a:rPr>
              <a:t>					Pro. 6:20-23</a:t>
            </a:r>
          </a:p>
        </p:txBody>
      </p:sp>
    </p:spTree>
    <p:extLst>
      <p:ext uri="{BB962C8B-B14F-4D97-AF65-F5344CB8AC3E}">
        <p14:creationId xmlns:p14="http://schemas.microsoft.com/office/powerpoint/2010/main" val="32265622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186396E-5AAC-4328-BFBC-864B4020A558}"/>
              </a:ext>
            </a:extLst>
          </p:cNvPr>
          <p:cNvSpPr txBox="1"/>
          <p:nvPr/>
        </p:nvSpPr>
        <p:spPr>
          <a:xfrm>
            <a:off x="221673" y="316522"/>
            <a:ext cx="8722738" cy="2831544"/>
          </a:xfrm>
          <a:prstGeom prst="rect">
            <a:avLst/>
          </a:prstGeom>
          <a:noFill/>
        </p:spPr>
        <p:txBody>
          <a:bodyPr wrap="square" rtlCol="0">
            <a:spAutoFit/>
          </a:bodyPr>
          <a:lstStyle/>
          <a:p>
            <a:pPr algn="ctr">
              <a:lnSpc>
                <a:spcPct val="150000"/>
              </a:lnSpc>
            </a:pPr>
            <a:r>
              <a:rPr lang="en-US" sz="3400" b="1" dirty="0">
                <a:solidFill>
                  <a:srgbClr val="FFFF00"/>
                </a:solidFill>
                <a:latin typeface="Lucida Calligraphy" panose="03010101010101010101" pitchFamily="66" charset="0"/>
              </a:rPr>
              <a:t>Ten Spiritual Gifts for Your Children</a:t>
            </a:r>
          </a:p>
          <a:p>
            <a:pPr marL="742950" lvl="1" indent="-285750">
              <a:spcAft>
                <a:spcPts val="600"/>
              </a:spcAft>
              <a:buFont typeface="Arial" panose="020B0604020202020204" pitchFamily="34" charset="0"/>
              <a:buChar char="•"/>
            </a:pPr>
            <a:r>
              <a:rPr lang="en-US" sz="2800" b="1" dirty="0">
                <a:solidFill>
                  <a:schemeClr val="bg1"/>
                </a:solidFill>
              </a:rPr>
              <a:t>Begin giving the gifts early</a:t>
            </a:r>
          </a:p>
          <a:p>
            <a:pPr marL="742950" lvl="1" indent="-285750">
              <a:spcAft>
                <a:spcPts val="600"/>
              </a:spcAft>
              <a:buFont typeface="Arial" panose="020B0604020202020204" pitchFamily="34" charset="0"/>
              <a:buChar char="•"/>
            </a:pPr>
            <a:r>
              <a:rPr lang="en-US" sz="2800" b="1" dirty="0">
                <a:solidFill>
                  <a:schemeClr val="bg1"/>
                </a:solidFill>
              </a:rPr>
              <a:t>Teach them to honor and obey</a:t>
            </a:r>
          </a:p>
          <a:p>
            <a:pPr marL="742950" lvl="1" indent="-285750">
              <a:spcAft>
                <a:spcPts val="600"/>
              </a:spcAft>
              <a:buFont typeface="Arial" panose="020B0604020202020204" pitchFamily="34" charset="0"/>
              <a:buChar char="•"/>
            </a:pPr>
            <a:r>
              <a:rPr lang="en-US" sz="2800" b="1" dirty="0">
                <a:solidFill>
                  <a:schemeClr val="bg1"/>
                </a:solidFill>
              </a:rPr>
              <a:t>Teach them laws of mother, commands of fathers</a:t>
            </a:r>
          </a:p>
          <a:p>
            <a:pPr marL="742950" lvl="1" indent="-285750">
              <a:spcAft>
                <a:spcPts val="600"/>
              </a:spcAft>
              <a:buFont typeface="Arial" panose="020B0604020202020204" pitchFamily="34" charset="0"/>
              <a:buChar char="•"/>
            </a:pPr>
            <a:r>
              <a:rPr lang="en-US" sz="2800" b="1" dirty="0">
                <a:solidFill>
                  <a:srgbClr val="FFFF00"/>
                </a:solidFill>
              </a:rPr>
              <a:t>Teach them God has lent them to you</a:t>
            </a:r>
            <a:endParaRPr lang="en-US" sz="3200" b="1" i="1" dirty="0">
              <a:solidFill>
                <a:srgbClr val="FFFF00"/>
              </a:solidFill>
            </a:endParaRPr>
          </a:p>
        </p:txBody>
      </p:sp>
    </p:spTree>
    <p:extLst>
      <p:ext uri="{BB962C8B-B14F-4D97-AF65-F5344CB8AC3E}">
        <p14:creationId xmlns:p14="http://schemas.microsoft.com/office/powerpoint/2010/main" val="3438965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CD44C4C-15F7-4D1C-9B01-E759DCA729FC}"/>
              </a:ext>
            </a:extLst>
          </p:cNvPr>
          <p:cNvSpPr/>
          <p:nvPr/>
        </p:nvSpPr>
        <p:spPr>
          <a:xfrm>
            <a:off x="350981" y="397165"/>
            <a:ext cx="8358909" cy="3970318"/>
          </a:xfrm>
          <a:prstGeom prst="rect">
            <a:avLst/>
          </a:prstGeom>
        </p:spPr>
        <p:txBody>
          <a:bodyPr wrap="square">
            <a:spAutoFit/>
          </a:bodyPr>
          <a:lstStyle/>
          <a:p>
            <a:pPr algn="just"/>
            <a:r>
              <a:rPr lang="en-US" sz="2800" b="1" dirty="0">
                <a:solidFill>
                  <a:schemeClr val="bg1"/>
                </a:solidFill>
              </a:rPr>
              <a:t>  26  And she said, "O my lord! As your soul lives, my lord, I am the woman who stood by you here, praying to the LORD. </a:t>
            </a:r>
          </a:p>
          <a:p>
            <a:pPr algn="just"/>
            <a:r>
              <a:rPr lang="en-US" sz="2800" b="1" dirty="0">
                <a:solidFill>
                  <a:schemeClr val="bg1"/>
                </a:solidFill>
              </a:rPr>
              <a:t>  27  For this child I prayed, and the Lord has granted me my petition which I asked of Him. </a:t>
            </a:r>
          </a:p>
          <a:p>
            <a:pPr algn="just"/>
            <a:r>
              <a:rPr lang="en-US" sz="2800" b="1" dirty="0">
                <a:solidFill>
                  <a:schemeClr val="bg1"/>
                </a:solidFill>
              </a:rPr>
              <a:t>  28  Therefore I also have lent him to the Lord; as long as he lives he shall be lent to the Lord." So they worshiped the LORD there. </a:t>
            </a:r>
          </a:p>
          <a:p>
            <a:pPr algn="just"/>
            <a:r>
              <a:rPr lang="en-US" sz="2800" b="1" dirty="0">
                <a:solidFill>
                  <a:schemeClr val="bg1"/>
                </a:solidFill>
              </a:rPr>
              <a:t>					1 Sam. 1:26-28</a:t>
            </a:r>
          </a:p>
        </p:txBody>
      </p:sp>
    </p:spTree>
    <p:extLst>
      <p:ext uri="{BB962C8B-B14F-4D97-AF65-F5344CB8AC3E}">
        <p14:creationId xmlns:p14="http://schemas.microsoft.com/office/powerpoint/2010/main" val="40353973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186396E-5AAC-4328-BFBC-864B4020A558}"/>
              </a:ext>
            </a:extLst>
          </p:cNvPr>
          <p:cNvSpPr txBox="1"/>
          <p:nvPr/>
        </p:nvSpPr>
        <p:spPr>
          <a:xfrm>
            <a:off x="221673" y="316522"/>
            <a:ext cx="8722738" cy="3339376"/>
          </a:xfrm>
          <a:prstGeom prst="rect">
            <a:avLst/>
          </a:prstGeom>
          <a:noFill/>
        </p:spPr>
        <p:txBody>
          <a:bodyPr wrap="square" rtlCol="0">
            <a:spAutoFit/>
          </a:bodyPr>
          <a:lstStyle/>
          <a:p>
            <a:pPr algn="ctr">
              <a:lnSpc>
                <a:spcPct val="150000"/>
              </a:lnSpc>
            </a:pPr>
            <a:r>
              <a:rPr lang="en-US" sz="3400" b="1" dirty="0">
                <a:solidFill>
                  <a:srgbClr val="FFFF00"/>
                </a:solidFill>
                <a:latin typeface="Lucida Calligraphy" panose="03010101010101010101" pitchFamily="66" charset="0"/>
              </a:rPr>
              <a:t>Ten Spiritual Gifts for Your Children</a:t>
            </a:r>
          </a:p>
          <a:p>
            <a:pPr marL="742950" lvl="1" indent="-285750">
              <a:spcAft>
                <a:spcPts val="600"/>
              </a:spcAft>
              <a:buFont typeface="Arial" panose="020B0604020202020204" pitchFamily="34" charset="0"/>
              <a:buChar char="•"/>
            </a:pPr>
            <a:r>
              <a:rPr lang="en-US" sz="2800" b="1" dirty="0">
                <a:solidFill>
                  <a:schemeClr val="bg1"/>
                </a:solidFill>
              </a:rPr>
              <a:t>Begin giving the gifts early</a:t>
            </a:r>
          </a:p>
          <a:p>
            <a:pPr marL="742950" lvl="1" indent="-285750">
              <a:spcAft>
                <a:spcPts val="600"/>
              </a:spcAft>
              <a:buFont typeface="Arial" panose="020B0604020202020204" pitchFamily="34" charset="0"/>
              <a:buChar char="•"/>
            </a:pPr>
            <a:r>
              <a:rPr lang="en-US" sz="2800" b="1" dirty="0">
                <a:solidFill>
                  <a:schemeClr val="bg1"/>
                </a:solidFill>
              </a:rPr>
              <a:t>Teach them to honor and obey</a:t>
            </a:r>
          </a:p>
          <a:p>
            <a:pPr marL="742950" lvl="1" indent="-285750">
              <a:spcAft>
                <a:spcPts val="600"/>
              </a:spcAft>
              <a:buFont typeface="Arial" panose="020B0604020202020204" pitchFamily="34" charset="0"/>
              <a:buChar char="•"/>
            </a:pPr>
            <a:r>
              <a:rPr lang="en-US" sz="2800" b="1" dirty="0">
                <a:solidFill>
                  <a:schemeClr val="bg1"/>
                </a:solidFill>
              </a:rPr>
              <a:t>Teach them laws of mother, commands of fathers</a:t>
            </a:r>
          </a:p>
          <a:p>
            <a:pPr marL="742950" lvl="1" indent="-285750">
              <a:spcAft>
                <a:spcPts val="600"/>
              </a:spcAft>
              <a:buFont typeface="Arial" panose="020B0604020202020204" pitchFamily="34" charset="0"/>
              <a:buChar char="•"/>
            </a:pPr>
            <a:r>
              <a:rPr lang="en-US" sz="2800" b="1" dirty="0">
                <a:solidFill>
                  <a:schemeClr val="bg1"/>
                </a:solidFill>
              </a:rPr>
              <a:t>Teach them God has lent them to you</a:t>
            </a:r>
            <a:endParaRPr lang="en-US" sz="2800" b="1" dirty="0">
              <a:solidFill>
                <a:srgbClr val="FFFF00"/>
              </a:solidFill>
            </a:endParaRPr>
          </a:p>
          <a:p>
            <a:pPr marL="742950" lvl="1" indent="-285750">
              <a:spcAft>
                <a:spcPts val="600"/>
              </a:spcAft>
              <a:buFont typeface="Arial" panose="020B0604020202020204" pitchFamily="34" charset="0"/>
              <a:buChar char="•"/>
            </a:pPr>
            <a:r>
              <a:rPr lang="en-US" sz="2800" b="1" dirty="0">
                <a:solidFill>
                  <a:srgbClr val="FFFF00"/>
                </a:solidFill>
              </a:rPr>
              <a:t>Hide His word in your heart, show it in your life</a:t>
            </a:r>
            <a:endParaRPr lang="en-US" sz="3200" b="1" i="1" dirty="0">
              <a:solidFill>
                <a:srgbClr val="FFFF00"/>
              </a:solidFill>
            </a:endParaRPr>
          </a:p>
        </p:txBody>
      </p:sp>
    </p:spTree>
    <p:extLst>
      <p:ext uri="{BB962C8B-B14F-4D97-AF65-F5344CB8AC3E}">
        <p14:creationId xmlns:p14="http://schemas.microsoft.com/office/powerpoint/2010/main" val="38221917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CD44C4C-15F7-4D1C-9B01-E759DCA729FC}"/>
              </a:ext>
            </a:extLst>
          </p:cNvPr>
          <p:cNvSpPr/>
          <p:nvPr/>
        </p:nvSpPr>
        <p:spPr>
          <a:xfrm>
            <a:off x="350981" y="397165"/>
            <a:ext cx="8358909" cy="3108543"/>
          </a:xfrm>
          <a:prstGeom prst="rect">
            <a:avLst/>
          </a:prstGeom>
        </p:spPr>
        <p:txBody>
          <a:bodyPr wrap="square">
            <a:spAutoFit/>
          </a:bodyPr>
          <a:lstStyle/>
          <a:p>
            <a:pPr algn="just"/>
            <a:r>
              <a:rPr lang="en-US" sz="2800" b="1" dirty="0">
                <a:solidFill>
                  <a:schemeClr val="bg1"/>
                </a:solidFill>
              </a:rPr>
              <a:t>  6  And these words which I command you today shall be in your heart. </a:t>
            </a:r>
          </a:p>
          <a:p>
            <a:pPr algn="just"/>
            <a:r>
              <a:rPr lang="en-US" sz="2800" b="1" dirty="0">
                <a:solidFill>
                  <a:schemeClr val="bg1"/>
                </a:solidFill>
              </a:rPr>
              <a:t>  7  You shall teach them diligently to your children, and shall talk of them when you sit in your house, when you walk by the way, when you lie down, and when you rise up. 	</a:t>
            </a:r>
          </a:p>
          <a:p>
            <a:pPr algn="just"/>
            <a:r>
              <a:rPr lang="en-US" sz="2800" b="1" dirty="0">
                <a:solidFill>
                  <a:schemeClr val="bg1"/>
                </a:solidFill>
              </a:rPr>
              <a:t>					Deut. 6:6-7</a:t>
            </a:r>
          </a:p>
        </p:txBody>
      </p:sp>
    </p:spTree>
    <p:extLst>
      <p:ext uri="{BB962C8B-B14F-4D97-AF65-F5344CB8AC3E}">
        <p14:creationId xmlns:p14="http://schemas.microsoft.com/office/powerpoint/2010/main" val="312791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CD44C4C-15F7-4D1C-9B01-E759DCA729FC}"/>
              </a:ext>
            </a:extLst>
          </p:cNvPr>
          <p:cNvSpPr/>
          <p:nvPr/>
        </p:nvSpPr>
        <p:spPr>
          <a:xfrm>
            <a:off x="350981" y="397165"/>
            <a:ext cx="8358909" cy="3539430"/>
          </a:xfrm>
          <a:prstGeom prst="rect">
            <a:avLst/>
          </a:prstGeom>
        </p:spPr>
        <p:txBody>
          <a:bodyPr wrap="square">
            <a:spAutoFit/>
          </a:bodyPr>
          <a:lstStyle/>
          <a:p>
            <a:pPr algn="just"/>
            <a:r>
              <a:rPr lang="en-US" sz="2800" b="1" dirty="0">
                <a:solidFill>
                  <a:schemeClr val="bg1"/>
                </a:solidFill>
              </a:rPr>
              <a:t>  3  Behold, children are a heritage from the LORD, The fruit of the womb is a reward. </a:t>
            </a:r>
          </a:p>
          <a:p>
            <a:pPr algn="just"/>
            <a:r>
              <a:rPr lang="en-US" sz="2800" b="1" dirty="0">
                <a:solidFill>
                  <a:schemeClr val="bg1"/>
                </a:solidFill>
              </a:rPr>
              <a:t>  4  Like arrows in the hand of a warrior, So are the children of one's youth. </a:t>
            </a:r>
          </a:p>
          <a:p>
            <a:pPr algn="just"/>
            <a:r>
              <a:rPr lang="en-US" sz="2800" b="1" dirty="0">
                <a:solidFill>
                  <a:schemeClr val="bg1"/>
                </a:solidFill>
              </a:rPr>
              <a:t>  5  Happy is the man who has his quiver full of them; They shall not be ashamed, But shall speak with their enemies in the gate.</a:t>
            </a:r>
          </a:p>
          <a:p>
            <a:pPr algn="just"/>
            <a:r>
              <a:rPr lang="en-US" sz="2800" b="1" dirty="0">
                <a:solidFill>
                  <a:schemeClr val="bg1"/>
                </a:solidFill>
              </a:rPr>
              <a:t>					Psalm 127:3-5</a:t>
            </a:r>
          </a:p>
        </p:txBody>
      </p:sp>
    </p:spTree>
    <p:extLst>
      <p:ext uri="{BB962C8B-B14F-4D97-AF65-F5344CB8AC3E}">
        <p14:creationId xmlns:p14="http://schemas.microsoft.com/office/powerpoint/2010/main" val="6196180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186396E-5AAC-4328-BFBC-864B4020A558}"/>
              </a:ext>
            </a:extLst>
          </p:cNvPr>
          <p:cNvSpPr txBox="1"/>
          <p:nvPr/>
        </p:nvSpPr>
        <p:spPr>
          <a:xfrm>
            <a:off x="221673" y="316522"/>
            <a:ext cx="8722738" cy="3847207"/>
          </a:xfrm>
          <a:prstGeom prst="rect">
            <a:avLst/>
          </a:prstGeom>
          <a:noFill/>
        </p:spPr>
        <p:txBody>
          <a:bodyPr wrap="square" rtlCol="0">
            <a:spAutoFit/>
          </a:bodyPr>
          <a:lstStyle/>
          <a:p>
            <a:pPr algn="ctr">
              <a:lnSpc>
                <a:spcPct val="150000"/>
              </a:lnSpc>
            </a:pPr>
            <a:r>
              <a:rPr lang="en-US" sz="3400" b="1" dirty="0">
                <a:solidFill>
                  <a:srgbClr val="FFFF00"/>
                </a:solidFill>
                <a:latin typeface="Lucida Calligraphy" panose="03010101010101010101" pitchFamily="66" charset="0"/>
              </a:rPr>
              <a:t>Ten Spiritual Gifts for Your Children</a:t>
            </a:r>
          </a:p>
          <a:p>
            <a:pPr marL="742950" lvl="1" indent="-285750">
              <a:spcAft>
                <a:spcPts val="600"/>
              </a:spcAft>
              <a:buFont typeface="Arial" panose="020B0604020202020204" pitchFamily="34" charset="0"/>
              <a:buChar char="•"/>
            </a:pPr>
            <a:r>
              <a:rPr lang="en-US" sz="2800" b="1" dirty="0">
                <a:solidFill>
                  <a:schemeClr val="bg1"/>
                </a:solidFill>
              </a:rPr>
              <a:t>Begin giving the gifts early</a:t>
            </a:r>
          </a:p>
          <a:p>
            <a:pPr marL="742950" lvl="1" indent="-285750">
              <a:spcAft>
                <a:spcPts val="600"/>
              </a:spcAft>
              <a:buFont typeface="Arial" panose="020B0604020202020204" pitchFamily="34" charset="0"/>
              <a:buChar char="•"/>
            </a:pPr>
            <a:r>
              <a:rPr lang="en-US" sz="2800" b="1" dirty="0">
                <a:solidFill>
                  <a:schemeClr val="bg1"/>
                </a:solidFill>
              </a:rPr>
              <a:t>Teach them to honor and obey</a:t>
            </a:r>
          </a:p>
          <a:p>
            <a:pPr marL="742950" lvl="1" indent="-285750">
              <a:spcAft>
                <a:spcPts val="600"/>
              </a:spcAft>
              <a:buFont typeface="Arial" panose="020B0604020202020204" pitchFamily="34" charset="0"/>
              <a:buChar char="•"/>
            </a:pPr>
            <a:r>
              <a:rPr lang="en-US" sz="2800" b="1" dirty="0">
                <a:solidFill>
                  <a:schemeClr val="bg1"/>
                </a:solidFill>
              </a:rPr>
              <a:t>Teach them laws of mother, commands of fathers</a:t>
            </a:r>
          </a:p>
          <a:p>
            <a:pPr marL="742950" lvl="1" indent="-285750">
              <a:spcAft>
                <a:spcPts val="600"/>
              </a:spcAft>
              <a:buFont typeface="Arial" panose="020B0604020202020204" pitchFamily="34" charset="0"/>
              <a:buChar char="•"/>
            </a:pPr>
            <a:r>
              <a:rPr lang="en-US" sz="2800" b="1" dirty="0">
                <a:solidFill>
                  <a:schemeClr val="bg1"/>
                </a:solidFill>
              </a:rPr>
              <a:t>Teach them God has lent them to you</a:t>
            </a:r>
          </a:p>
          <a:p>
            <a:pPr marL="742950" lvl="1" indent="-285750">
              <a:spcAft>
                <a:spcPts val="600"/>
              </a:spcAft>
              <a:buFont typeface="Arial" panose="020B0604020202020204" pitchFamily="34" charset="0"/>
              <a:buChar char="•"/>
            </a:pPr>
            <a:r>
              <a:rPr lang="en-US" sz="2800" b="1" dirty="0">
                <a:solidFill>
                  <a:schemeClr val="bg1"/>
                </a:solidFill>
              </a:rPr>
              <a:t>Hide His word in your heart, show it in your life </a:t>
            </a:r>
            <a:endParaRPr lang="en-US" sz="2800" b="1" dirty="0">
              <a:solidFill>
                <a:srgbClr val="FFFF00"/>
              </a:solidFill>
            </a:endParaRPr>
          </a:p>
          <a:p>
            <a:pPr marL="742950" lvl="1" indent="-285750">
              <a:spcAft>
                <a:spcPts val="600"/>
              </a:spcAft>
              <a:buFont typeface="Arial" panose="020B0604020202020204" pitchFamily="34" charset="0"/>
              <a:buChar char="•"/>
            </a:pPr>
            <a:r>
              <a:rPr lang="en-US" sz="2800" b="1" dirty="0">
                <a:solidFill>
                  <a:srgbClr val="FFFF00"/>
                </a:solidFill>
              </a:rPr>
              <a:t>Let them know you are still praying for them</a:t>
            </a:r>
            <a:endParaRPr lang="en-US" sz="3200" b="1" i="1" dirty="0">
              <a:solidFill>
                <a:srgbClr val="FFFF00"/>
              </a:solidFill>
            </a:endParaRPr>
          </a:p>
        </p:txBody>
      </p:sp>
    </p:spTree>
    <p:extLst>
      <p:ext uri="{BB962C8B-B14F-4D97-AF65-F5344CB8AC3E}">
        <p14:creationId xmlns:p14="http://schemas.microsoft.com/office/powerpoint/2010/main" val="9125220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CD44C4C-15F7-4D1C-9B01-E759DCA729FC}"/>
              </a:ext>
            </a:extLst>
          </p:cNvPr>
          <p:cNvSpPr/>
          <p:nvPr/>
        </p:nvSpPr>
        <p:spPr>
          <a:xfrm>
            <a:off x="350981" y="397165"/>
            <a:ext cx="8358909" cy="3970318"/>
          </a:xfrm>
          <a:prstGeom prst="rect">
            <a:avLst/>
          </a:prstGeom>
        </p:spPr>
        <p:txBody>
          <a:bodyPr wrap="square">
            <a:spAutoFit/>
          </a:bodyPr>
          <a:lstStyle/>
          <a:p>
            <a:pPr algn="just"/>
            <a:r>
              <a:rPr lang="en-US" sz="2800" b="1" dirty="0">
                <a:solidFill>
                  <a:schemeClr val="bg1"/>
                </a:solidFill>
              </a:rPr>
              <a:t>  26  And she said, "O my lord! As your soul lives, my lord, I am the woman who stood by you here, praying to the LORD. </a:t>
            </a:r>
          </a:p>
          <a:p>
            <a:pPr algn="just"/>
            <a:r>
              <a:rPr lang="en-US" sz="2800" b="1" dirty="0">
                <a:solidFill>
                  <a:schemeClr val="bg1"/>
                </a:solidFill>
              </a:rPr>
              <a:t>  27  For this child I prayed, and the Lord has granted me my petition which I asked of Him. </a:t>
            </a:r>
          </a:p>
          <a:p>
            <a:pPr algn="just"/>
            <a:r>
              <a:rPr lang="en-US" sz="2800" b="1" dirty="0">
                <a:solidFill>
                  <a:schemeClr val="bg1"/>
                </a:solidFill>
              </a:rPr>
              <a:t>  28  Therefore I also have lent him to the Lord; as long as he lives he shall be lent to the Lord." So they worshiped the LORD there. </a:t>
            </a:r>
          </a:p>
          <a:p>
            <a:pPr algn="just"/>
            <a:r>
              <a:rPr lang="en-US" sz="2800" b="1" dirty="0">
                <a:solidFill>
                  <a:schemeClr val="bg1"/>
                </a:solidFill>
              </a:rPr>
              <a:t>					1 Sam. 1:26-28</a:t>
            </a:r>
          </a:p>
        </p:txBody>
      </p:sp>
    </p:spTree>
    <p:extLst>
      <p:ext uri="{BB962C8B-B14F-4D97-AF65-F5344CB8AC3E}">
        <p14:creationId xmlns:p14="http://schemas.microsoft.com/office/powerpoint/2010/main" val="33222516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186396E-5AAC-4328-BFBC-864B4020A558}"/>
              </a:ext>
            </a:extLst>
          </p:cNvPr>
          <p:cNvSpPr txBox="1"/>
          <p:nvPr/>
        </p:nvSpPr>
        <p:spPr>
          <a:xfrm>
            <a:off x="221673" y="316522"/>
            <a:ext cx="8722738" cy="4355038"/>
          </a:xfrm>
          <a:prstGeom prst="rect">
            <a:avLst/>
          </a:prstGeom>
          <a:noFill/>
        </p:spPr>
        <p:txBody>
          <a:bodyPr wrap="square" rtlCol="0">
            <a:spAutoFit/>
          </a:bodyPr>
          <a:lstStyle/>
          <a:p>
            <a:pPr algn="ctr">
              <a:lnSpc>
                <a:spcPct val="150000"/>
              </a:lnSpc>
            </a:pPr>
            <a:r>
              <a:rPr lang="en-US" sz="3400" b="1" dirty="0">
                <a:solidFill>
                  <a:srgbClr val="FFFF00"/>
                </a:solidFill>
                <a:latin typeface="Lucida Calligraphy" panose="03010101010101010101" pitchFamily="66" charset="0"/>
              </a:rPr>
              <a:t>Ten Spiritual Gifts for Your Children</a:t>
            </a:r>
          </a:p>
          <a:p>
            <a:pPr marL="742950" lvl="1" indent="-285750">
              <a:spcAft>
                <a:spcPts val="600"/>
              </a:spcAft>
              <a:buFont typeface="Arial" panose="020B0604020202020204" pitchFamily="34" charset="0"/>
              <a:buChar char="•"/>
            </a:pPr>
            <a:r>
              <a:rPr lang="en-US" sz="2800" b="1" dirty="0">
                <a:solidFill>
                  <a:schemeClr val="bg1"/>
                </a:solidFill>
              </a:rPr>
              <a:t>Begin giving the gifts early</a:t>
            </a:r>
          </a:p>
          <a:p>
            <a:pPr marL="742950" lvl="1" indent="-285750">
              <a:spcAft>
                <a:spcPts val="600"/>
              </a:spcAft>
              <a:buFont typeface="Arial" panose="020B0604020202020204" pitchFamily="34" charset="0"/>
              <a:buChar char="•"/>
            </a:pPr>
            <a:r>
              <a:rPr lang="en-US" sz="2800" b="1" dirty="0">
                <a:solidFill>
                  <a:schemeClr val="bg1"/>
                </a:solidFill>
              </a:rPr>
              <a:t>Teach them to honor and obey</a:t>
            </a:r>
          </a:p>
          <a:p>
            <a:pPr marL="742950" lvl="1" indent="-285750">
              <a:spcAft>
                <a:spcPts val="600"/>
              </a:spcAft>
              <a:buFont typeface="Arial" panose="020B0604020202020204" pitchFamily="34" charset="0"/>
              <a:buChar char="•"/>
            </a:pPr>
            <a:r>
              <a:rPr lang="en-US" sz="2800" b="1" dirty="0">
                <a:solidFill>
                  <a:schemeClr val="bg1"/>
                </a:solidFill>
              </a:rPr>
              <a:t>Teach them laws of mother, commands of fathers</a:t>
            </a:r>
          </a:p>
          <a:p>
            <a:pPr marL="742950" lvl="1" indent="-285750">
              <a:spcAft>
                <a:spcPts val="600"/>
              </a:spcAft>
              <a:buFont typeface="Arial" panose="020B0604020202020204" pitchFamily="34" charset="0"/>
              <a:buChar char="•"/>
            </a:pPr>
            <a:r>
              <a:rPr lang="en-US" sz="2800" b="1" dirty="0">
                <a:solidFill>
                  <a:schemeClr val="bg1"/>
                </a:solidFill>
              </a:rPr>
              <a:t>Teach them God has lent them to you</a:t>
            </a:r>
          </a:p>
          <a:p>
            <a:pPr marL="742950" lvl="1" indent="-285750">
              <a:spcAft>
                <a:spcPts val="600"/>
              </a:spcAft>
              <a:buFont typeface="Arial" panose="020B0604020202020204" pitchFamily="34" charset="0"/>
              <a:buChar char="•"/>
            </a:pPr>
            <a:r>
              <a:rPr lang="en-US" sz="2800" b="1" dirty="0">
                <a:solidFill>
                  <a:schemeClr val="bg1"/>
                </a:solidFill>
              </a:rPr>
              <a:t>Hide His word in your heart, show it in your life </a:t>
            </a:r>
          </a:p>
          <a:p>
            <a:pPr marL="742950" lvl="1" indent="-285750">
              <a:spcAft>
                <a:spcPts val="600"/>
              </a:spcAft>
              <a:buFont typeface="Arial" panose="020B0604020202020204" pitchFamily="34" charset="0"/>
              <a:buChar char="•"/>
            </a:pPr>
            <a:r>
              <a:rPr lang="en-US" sz="2800" b="1" dirty="0">
                <a:solidFill>
                  <a:schemeClr val="bg1"/>
                </a:solidFill>
              </a:rPr>
              <a:t>Let them know you are still praying for them</a:t>
            </a:r>
            <a:endParaRPr lang="en-US" sz="2800" b="1" dirty="0">
              <a:solidFill>
                <a:srgbClr val="FFFF00"/>
              </a:solidFill>
            </a:endParaRPr>
          </a:p>
          <a:p>
            <a:pPr marL="742950" lvl="1" indent="-285750">
              <a:spcAft>
                <a:spcPts val="600"/>
              </a:spcAft>
              <a:buFont typeface="Arial" panose="020B0604020202020204" pitchFamily="34" charset="0"/>
              <a:buChar char="•"/>
            </a:pPr>
            <a:r>
              <a:rPr lang="en-US" sz="2800" b="1" dirty="0">
                <a:solidFill>
                  <a:srgbClr val="FFFF00"/>
                </a:solidFill>
              </a:rPr>
              <a:t>Let them know they are gifts and arrows</a:t>
            </a:r>
            <a:endParaRPr lang="en-US" sz="3200" b="1" i="1" dirty="0">
              <a:solidFill>
                <a:srgbClr val="FFFF00"/>
              </a:solidFill>
            </a:endParaRPr>
          </a:p>
        </p:txBody>
      </p:sp>
    </p:spTree>
    <p:extLst>
      <p:ext uri="{BB962C8B-B14F-4D97-AF65-F5344CB8AC3E}">
        <p14:creationId xmlns:p14="http://schemas.microsoft.com/office/powerpoint/2010/main" val="13025902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CD44C4C-15F7-4D1C-9B01-E759DCA729FC}"/>
              </a:ext>
            </a:extLst>
          </p:cNvPr>
          <p:cNvSpPr/>
          <p:nvPr/>
        </p:nvSpPr>
        <p:spPr>
          <a:xfrm>
            <a:off x="350981" y="397165"/>
            <a:ext cx="8358909" cy="3539430"/>
          </a:xfrm>
          <a:prstGeom prst="rect">
            <a:avLst/>
          </a:prstGeom>
        </p:spPr>
        <p:txBody>
          <a:bodyPr wrap="square">
            <a:spAutoFit/>
          </a:bodyPr>
          <a:lstStyle/>
          <a:p>
            <a:pPr algn="just"/>
            <a:r>
              <a:rPr lang="en-US" sz="2800" b="1" dirty="0">
                <a:solidFill>
                  <a:schemeClr val="bg1"/>
                </a:solidFill>
              </a:rPr>
              <a:t>  3  Behold, children are a heritage from the LORD, The fruit of the womb is a reward. </a:t>
            </a:r>
          </a:p>
          <a:p>
            <a:pPr algn="just"/>
            <a:r>
              <a:rPr lang="en-US" sz="2800" b="1" dirty="0">
                <a:solidFill>
                  <a:schemeClr val="bg1"/>
                </a:solidFill>
              </a:rPr>
              <a:t>  4  Like arrows in the hand of a warrior, So are the children of one's youth. </a:t>
            </a:r>
          </a:p>
          <a:p>
            <a:pPr algn="just"/>
            <a:r>
              <a:rPr lang="en-US" sz="2800" b="1" dirty="0">
                <a:solidFill>
                  <a:schemeClr val="bg1"/>
                </a:solidFill>
              </a:rPr>
              <a:t>  5  Happy is the man who has his quiver full of them; They shall not be ashamed, But shall speak with their enemies in the gate.</a:t>
            </a:r>
          </a:p>
          <a:p>
            <a:pPr algn="just"/>
            <a:r>
              <a:rPr lang="en-US" sz="2800" b="1" dirty="0">
                <a:solidFill>
                  <a:schemeClr val="bg1"/>
                </a:solidFill>
              </a:rPr>
              <a:t>					Psalm 127:3-5</a:t>
            </a:r>
          </a:p>
        </p:txBody>
      </p:sp>
    </p:spTree>
    <p:extLst>
      <p:ext uri="{BB962C8B-B14F-4D97-AF65-F5344CB8AC3E}">
        <p14:creationId xmlns:p14="http://schemas.microsoft.com/office/powerpoint/2010/main" val="1569386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186396E-5AAC-4328-BFBC-864B4020A558}"/>
              </a:ext>
            </a:extLst>
          </p:cNvPr>
          <p:cNvSpPr txBox="1"/>
          <p:nvPr/>
        </p:nvSpPr>
        <p:spPr>
          <a:xfrm>
            <a:off x="221673" y="316522"/>
            <a:ext cx="8722738" cy="4862870"/>
          </a:xfrm>
          <a:prstGeom prst="rect">
            <a:avLst/>
          </a:prstGeom>
          <a:noFill/>
        </p:spPr>
        <p:txBody>
          <a:bodyPr wrap="square" rtlCol="0">
            <a:spAutoFit/>
          </a:bodyPr>
          <a:lstStyle/>
          <a:p>
            <a:pPr algn="ctr">
              <a:lnSpc>
                <a:spcPct val="150000"/>
              </a:lnSpc>
            </a:pPr>
            <a:r>
              <a:rPr lang="en-US" sz="3400" b="1" dirty="0">
                <a:solidFill>
                  <a:srgbClr val="FFFF00"/>
                </a:solidFill>
                <a:latin typeface="Lucida Calligraphy" panose="03010101010101010101" pitchFamily="66" charset="0"/>
              </a:rPr>
              <a:t>Ten Spiritual Gifts for Your Children</a:t>
            </a:r>
          </a:p>
          <a:p>
            <a:pPr marL="742950" lvl="1" indent="-285750">
              <a:spcAft>
                <a:spcPts val="600"/>
              </a:spcAft>
              <a:buFont typeface="Arial" panose="020B0604020202020204" pitchFamily="34" charset="0"/>
              <a:buChar char="•"/>
            </a:pPr>
            <a:r>
              <a:rPr lang="en-US" sz="2800" b="1" dirty="0">
                <a:solidFill>
                  <a:schemeClr val="bg1"/>
                </a:solidFill>
              </a:rPr>
              <a:t>Begin giving the gifts early</a:t>
            </a:r>
          </a:p>
          <a:p>
            <a:pPr marL="742950" lvl="1" indent="-285750">
              <a:spcAft>
                <a:spcPts val="600"/>
              </a:spcAft>
              <a:buFont typeface="Arial" panose="020B0604020202020204" pitchFamily="34" charset="0"/>
              <a:buChar char="•"/>
            </a:pPr>
            <a:r>
              <a:rPr lang="en-US" sz="2800" b="1" dirty="0">
                <a:solidFill>
                  <a:schemeClr val="bg1"/>
                </a:solidFill>
              </a:rPr>
              <a:t>Teach them to honor and obey</a:t>
            </a:r>
          </a:p>
          <a:p>
            <a:pPr marL="742950" lvl="1" indent="-285750">
              <a:spcAft>
                <a:spcPts val="600"/>
              </a:spcAft>
              <a:buFont typeface="Arial" panose="020B0604020202020204" pitchFamily="34" charset="0"/>
              <a:buChar char="•"/>
            </a:pPr>
            <a:r>
              <a:rPr lang="en-US" sz="2800" b="1" dirty="0">
                <a:solidFill>
                  <a:schemeClr val="bg1"/>
                </a:solidFill>
              </a:rPr>
              <a:t>Teach them laws of mother, commands of fathers</a:t>
            </a:r>
          </a:p>
          <a:p>
            <a:pPr marL="742950" lvl="1" indent="-285750">
              <a:spcAft>
                <a:spcPts val="600"/>
              </a:spcAft>
              <a:buFont typeface="Arial" panose="020B0604020202020204" pitchFamily="34" charset="0"/>
              <a:buChar char="•"/>
            </a:pPr>
            <a:r>
              <a:rPr lang="en-US" sz="2800" b="1" dirty="0">
                <a:solidFill>
                  <a:schemeClr val="bg1"/>
                </a:solidFill>
              </a:rPr>
              <a:t>Teach them God has lent them to you</a:t>
            </a:r>
          </a:p>
          <a:p>
            <a:pPr marL="742950" lvl="1" indent="-285750">
              <a:spcAft>
                <a:spcPts val="600"/>
              </a:spcAft>
              <a:buFont typeface="Arial" panose="020B0604020202020204" pitchFamily="34" charset="0"/>
              <a:buChar char="•"/>
            </a:pPr>
            <a:r>
              <a:rPr lang="en-US" sz="2800" b="1" dirty="0">
                <a:solidFill>
                  <a:schemeClr val="bg1"/>
                </a:solidFill>
              </a:rPr>
              <a:t>Hide His word in your heart, show it in your life </a:t>
            </a:r>
          </a:p>
          <a:p>
            <a:pPr marL="742950" lvl="1" indent="-285750">
              <a:spcAft>
                <a:spcPts val="600"/>
              </a:spcAft>
              <a:buFont typeface="Arial" panose="020B0604020202020204" pitchFamily="34" charset="0"/>
              <a:buChar char="•"/>
            </a:pPr>
            <a:r>
              <a:rPr lang="en-US" sz="2800" b="1" dirty="0">
                <a:solidFill>
                  <a:schemeClr val="bg1"/>
                </a:solidFill>
              </a:rPr>
              <a:t>Let them know you are still praying for them</a:t>
            </a:r>
          </a:p>
          <a:p>
            <a:pPr marL="742950" lvl="1" indent="-285750">
              <a:spcAft>
                <a:spcPts val="600"/>
              </a:spcAft>
              <a:buFont typeface="Arial" panose="020B0604020202020204" pitchFamily="34" charset="0"/>
              <a:buChar char="•"/>
            </a:pPr>
            <a:r>
              <a:rPr lang="en-US" sz="2800" b="1" dirty="0">
                <a:solidFill>
                  <a:schemeClr val="bg1"/>
                </a:solidFill>
              </a:rPr>
              <a:t>Let them know they are gifts and arrows</a:t>
            </a:r>
            <a:endParaRPr lang="en-US" sz="2800" b="1" dirty="0">
              <a:solidFill>
                <a:srgbClr val="FFFF00"/>
              </a:solidFill>
            </a:endParaRPr>
          </a:p>
          <a:p>
            <a:pPr marL="742950" lvl="1" indent="-285750">
              <a:spcAft>
                <a:spcPts val="600"/>
              </a:spcAft>
              <a:buFont typeface="Arial" panose="020B0604020202020204" pitchFamily="34" charset="0"/>
              <a:buChar char="•"/>
            </a:pPr>
            <a:r>
              <a:rPr lang="en-US" sz="2800" b="1" dirty="0">
                <a:solidFill>
                  <a:srgbClr val="FFFF00"/>
                </a:solidFill>
              </a:rPr>
              <a:t>Let them know you are asking God for wisdom</a:t>
            </a:r>
            <a:endParaRPr lang="en-US" sz="3200" b="1" i="1" dirty="0">
              <a:solidFill>
                <a:srgbClr val="FFFF00"/>
              </a:solidFill>
            </a:endParaRPr>
          </a:p>
        </p:txBody>
      </p:sp>
    </p:spTree>
    <p:extLst>
      <p:ext uri="{BB962C8B-B14F-4D97-AF65-F5344CB8AC3E}">
        <p14:creationId xmlns:p14="http://schemas.microsoft.com/office/powerpoint/2010/main" val="36475875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CD44C4C-15F7-4D1C-9B01-E759DCA729FC}"/>
              </a:ext>
            </a:extLst>
          </p:cNvPr>
          <p:cNvSpPr/>
          <p:nvPr/>
        </p:nvSpPr>
        <p:spPr>
          <a:xfrm>
            <a:off x="350981" y="397165"/>
            <a:ext cx="8358909" cy="1815882"/>
          </a:xfrm>
          <a:prstGeom prst="rect">
            <a:avLst/>
          </a:prstGeom>
        </p:spPr>
        <p:txBody>
          <a:bodyPr wrap="square">
            <a:spAutoFit/>
          </a:bodyPr>
          <a:lstStyle/>
          <a:p>
            <a:pPr algn="just"/>
            <a:r>
              <a:rPr lang="en-US" sz="2800" b="1" dirty="0">
                <a:solidFill>
                  <a:schemeClr val="bg1"/>
                </a:solidFill>
              </a:rPr>
              <a:t>  5  If any of you lacks wisdom, let him ask of God, who gives to all liberally and without reproach, and it will be given to him. </a:t>
            </a:r>
          </a:p>
          <a:p>
            <a:pPr algn="just"/>
            <a:r>
              <a:rPr lang="en-US" sz="2800" b="1" dirty="0">
                <a:solidFill>
                  <a:schemeClr val="bg1"/>
                </a:solidFill>
              </a:rPr>
              <a:t>					James 1:5</a:t>
            </a:r>
          </a:p>
        </p:txBody>
      </p:sp>
    </p:spTree>
    <p:extLst>
      <p:ext uri="{BB962C8B-B14F-4D97-AF65-F5344CB8AC3E}">
        <p14:creationId xmlns:p14="http://schemas.microsoft.com/office/powerpoint/2010/main" val="11781929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186396E-5AAC-4328-BFBC-864B4020A558}"/>
              </a:ext>
            </a:extLst>
          </p:cNvPr>
          <p:cNvSpPr txBox="1"/>
          <p:nvPr/>
        </p:nvSpPr>
        <p:spPr>
          <a:xfrm>
            <a:off x="221673" y="316522"/>
            <a:ext cx="8722738" cy="5370701"/>
          </a:xfrm>
          <a:prstGeom prst="rect">
            <a:avLst/>
          </a:prstGeom>
          <a:noFill/>
        </p:spPr>
        <p:txBody>
          <a:bodyPr wrap="square" rtlCol="0">
            <a:spAutoFit/>
          </a:bodyPr>
          <a:lstStyle/>
          <a:p>
            <a:pPr algn="ctr">
              <a:lnSpc>
                <a:spcPct val="150000"/>
              </a:lnSpc>
            </a:pPr>
            <a:r>
              <a:rPr lang="en-US" sz="3400" b="1" dirty="0">
                <a:solidFill>
                  <a:srgbClr val="FFFF00"/>
                </a:solidFill>
                <a:latin typeface="Lucida Calligraphy" panose="03010101010101010101" pitchFamily="66" charset="0"/>
              </a:rPr>
              <a:t>Ten Spiritual Gifts for Your Children</a:t>
            </a:r>
          </a:p>
          <a:p>
            <a:pPr marL="742950" lvl="1" indent="-285750">
              <a:spcAft>
                <a:spcPts val="600"/>
              </a:spcAft>
              <a:buFont typeface="Arial" panose="020B0604020202020204" pitchFamily="34" charset="0"/>
              <a:buChar char="•"/>
            </a:pPr>
            <a:r>
              <a:rPr lang="en-US" sz="2800" b="1" dirty="0">
                <a:solidFill>
                  <a:schemeClr val="bg1"/>
                </a:solidFill>
              </a:rPr>
              <a:t>Begin giving the gifts early</a:t>
            </a:r>
          </a:p>
          <a:p>
            <a:pPr marL="742950" lvl="1" indent="-285750">
              <a:spcAft>
                <a:spcPts val="600"/>
              </a:spcAft>
              <a:buFont typeface="Arial" panose="020B0604020202020204" pitchFamily="34" charset="0"/>
              <a:buChar char="•"/>
            </a:pPr>
            <a:r>
              <a:rPr lang="en-US" sz="2800" b="1" dirty="0">
                <a:solidFill>
                  <a:schemeClr val="bg1"/>
                </a:solidFill>
              </a:rPr>
              <a:t>Teach them to honor and obey</a:t>
            </a:r>
          </a:p>
          <a:p>
            <a:pPr marL="742950" lvl="1" indent="-285750">
              <a:spcAft>
                <a:spcPts val="600"/>
              </a:spcAft>
              <a:buFont typeface="Arial" panose="020B0604020202020204" pitchFamily="34" charset="0"/>
              <a:buChar char="•"/>
            </a:pPr>
            <a:r>
              <a:rPr lang="en-US" sz="2800" b="1" dirty="0">
                <a:solidFill>
                  <a:schemeClr val="bg1"/>
                </a:solidFill>
              </a:rPr>
              <a:t>Teach them laws of mother, commands of fathers</a:t>
            </a:r>
          </a:p>
          <a:p>
            <a:pPr marL="742950" lvl="1" indent="-285750">
              <a:spcAft>
                <a:spcPts val="600"/>
              </a:spcAft>
              <a:buFont typeface="Arial" panose="020B0604020202020204" pitchFamily="34" charset="0"/>
              <a:buChar char="•"/>
            </a:pPr>
            <a:r>
              <a:rPr lang="en-US" sz="2800" b="1" dirty="0">
                <a:solidFill>
                  <a:schemeClr val="bg1"/>
                </a:solidFill>
              </a:rPr>
              <a:t>Teach them God has lent them to you</a:t>
            </a:r>
          </a:p>
          <a:p>
            <a:pPr marL="742950" lvl="1" indent="-285750">
              <a:spcAft>
                <a:spcPts val="600"/>
              </a:spcAft>
              <a:buFont typeface="Arial" panose="020B0604020202020204" pitchFamily="34" charset="0"/>
              <a:buChar char="•"/>
            </a:pPr>
            <a:r>
              <a:rPr lang="en-US" sz="2800" b="1" dirty="0">
                <a:solidFill>
                  <a:schemeClr val="bg1"/>
                </a:solidFill>
              </a:rPr>
              <a:t>Hide His word in your heart, show it in your life </a:t>
            </a:r>
          </a:p>
          <a:p>
            <a:pPr marL="742950" lvl="1" indent="-285750">
              <a:spcAft>
                <a:spcPts val="600"/>
              </a:spcAft>
              <a:buFont typeface="Arial" panose="020B0604020202020204" pitchFamily="34" charset="0"/>
              <a:buChar char="•"/>
            </a:pPr>
            <a:r>
              <a:rPr lang="en-US" sz="2800" b="1" dirty="0">
                <a:solidFill>
                  <a:schemeClr val="bg1"/>
                </a:solidFill>
              </a:rPr>
              <a:t>Let them know you are still praying for them</a:t>
            </a:r>
          </a:p>
          <a:p>
            <a:pPr marL="742950" lvl="1" indent="-285750">
              <a:spcAft>
                <a:spcPts val="600"/>
              </a:spcAft>
              <a:buFont typeface="Arial" panose="020B0604020202020204" pitchFamily="34" charset="0"/>
              <a:buChar char="•"/>
            </a:pPr>
            <a:r>
              <a:rPr lang="en-US" sz="2800" b="1" dirty="0">
                <a:solidFill>
                  <a:schemeClr val="bg1"/>
                </a:solidFill>
              </a:rPr>
              <a:t>Let them know they are gifts and arrows</a:t>
            </a:r>
          </a:p>
          <a:p>
            <a:pPr marL="742950" lvl="1" indent="-285750">
              <a:spcAft>
                <a:spcPts val="600"/>
              </a:spcAft>
              <a:buFont typeface="Arial" panose="020B0604020202020204" pitchFamily="34" charset="0"/>
              <a:buChar char="•"/>
            </a:pPr>
            <a:r>
              <a:rPr lang="en-US" sz="2800" b="1" dirty="0">
                <a:solidFill>
                  <a:schemeClr val="bg1"/>
                </a:solidFill>
              </a:rPr>
              <a:t>Let them know you are asking God for wisdom</a:t>
            </a:r>
            <a:endParaRPr lang="en-US" sz="2800" b="1" dirty="0">
              <a:solidFill>
                <a:srgbClr val="FFFF00"/>
              </a:solidFill>
            </a:endParaRPr>
          </a:p>
          <a:p>
            <a:pPr marL="742950" lvl="1" indent="-285750">
              <a:spcAft>
                <a:spcPts val="600"/>
              </a:spcAft>
              <a:buFont typeface="Arial" panose="020B0604020202020204" pitchFamily="34" charset="0"/>
              <a:buChar char="•"/>
            </a:pPr>
            <a:r>
              <a:rPr lang="en-US" sz="2800" b="1" dirty="0">
                <a:solidFill>
                  <a:srgbClr val="FFFF00"/>
                </a:solidFill>
              </a:rPr>
              <a:t>Expect them to do right, praise right behavior</a:t>
            </a:r>
            <a:endParaRPr lang="en-US" sz="3200" b="1" i="1" dirty="0">
              <a:solidFill>
                <a:srgbClr val="FFFF00"/>
              </a:solidFill>
            </a:endParaRPr>
          </a:p>
        </p:txBody>
      </p:sp>
    </p:spTree>
    <p:extLst>
      <p:ext uri="{BB962C8B-B14F-4D97-AF65-F5344CB8AC3E}">
        <p14:creationId xmlns:p14="http://schemas.microsoft.com/office/powerpoint/2010/main" val="19698819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CD44C4C-15F7-4D1C-9B01-E759DCA729FC}"/>
              </a:ext>
            </a:extLst>
          </p:cNvPr>
          <p:cNvSpPr/>
          <p:nvPr/>
        </p:nvSpPr>
        <p:spPr>
          <a:xfrm>
            <a:off x="350981" y="397165"/>
            <a:ext cx="8358909" cy="4832092"/>
          </a:xfrm>
          <a:prstGeom prst="rect">
            <a:avLst/>
          </a:prstGeom>
        </p:spPr>
        <p:txBody>
          <a:bodyPr wrap="square">
            <a:spAutoFit/>
          </a:bodyPr>
          <a:lstStyle/>
          <a:p>
            <a:pPr algn="just"/>
            <a:r>
              <a:rPr lang="en-US" sz="2800" b="1" dirty="0">
                <a:solidFill>
                  <a:schemeClr val="bg1"/>
                </a:solidFill>
              </a:rPr>
              <a:t>  12 Therefore, my beloved, as you have always obeyed, not as </a:t>
            </a:r>
            <a:r>
              <a:rPr lang="en-US" sz="2800" b="1" dirty="0">
                <a:solidFill>
                  <a:srgbClr val="FFFF00"/>
                </a:solidFill>
              </a:rPr>
              <a:t>in my presence </a:t>
            </a:r>
            <a:r>
              <a:rPr lang="en-US" sz="2800" b="1" dirty="0">
                <a:solidFill>
                  <a:schemeClr val="bg1"/>
                </a:solidFill>
              </a:rPr>
              <a:t>only, but now much more </a:t>
            </a:r>
            <a:r>
              <a:rPr lang="en-US" sz="2800" b="1" dirty="0">
                <a:solidFill>
                  <a:srgbClr val="FFFF00"/>
                </a:solidFill>
              </a:rPr>
              <a:t>in my absence</a:t>
            </a:r>
            <a:r>
              <a:rPr lang="en-US" sz="2800" b="1" dirty="0">
                <a:solidFill>
                  <a:schemeClr val="bg1"/>
                </a:solidFill>
              </a:rPr>
              <a:t>, work out your own salvation with fear and trembling; </a:t>
            </a:r>
          </a:p>
          <a:p>
            <a:pPr algn="just"/>
            <a:r>
              <a:rPr lang="en-US" sz="2800" b="1" dirty="0">
                <a:solidFill>
                  <a:schemeClr val="bg1"/>
                </a:solidFill>
              </a:rPr>
              <a:t>					Phil. 2:12</a:t>
            </a:r>
          </a:p>
          <a:p>
            <a:pPr algn="just"/>
            <a:endParaRPr lang="en-US" sz="2800" b="1" dirty="0">
              <a:solidFill>
                <a:schemeClr val="bg1"/>
              </a:solidFill>
            </a:endParaRPr>
          </a:p>
          <a:p>
            <a:pPr algn="just"/>
            <a:endParaRPr lang="en-US" sz="2800" b="1" dirty="0">
              <a:solidFill>
                <a:schemeClr val="bg1"/>
              </a:solidFill>
            </a:endParaRPr>
          </a:p>
          <a:p>
            <a:pPr algn="just"/>
            <a:r>
              <a:rPr lang="en-US" sz="2800" b="1" dirty="0">
                <a:solidFill>
                  <a:schemeClr val="bg1"/>
                </a:solidFill>
              </a:rPr>
              <a:t>  9  But, beloved, we are </a:t>
            </a:r>
            <a:r>
              <a:rPr lang="en-US" sz="2800" b="1" dirty="0">
                <a:solidFill>
                  <a:srgbClr val="FFFF00"/>
                </a:solidFill>
              </a:rPr>
              <a:t>confident of better things concerning you</a:t>
            </a:r>
            <a:r>
              <a:rPr lang="en-US" sz="2800" b="1" dirty="0">
                <a:solidFill>
                  <a:schemeClr val="bg1"/>
                </a:solidFill>
              </a:rPr>
              <a:t>, yes, things that accompany salvation, though we speak in this manner. </a:t>
            </a:r>
          </a:p>
          <a:p>
            <a:pPr algn="just"/>
            <a:r>
              <a:rPr lang="en-US" sz="2800" b="1" dirty="0">
                <a:solidFill>
                  <a:schemeClr val="bg1"/>
                </a:solidFill>
              </a:rPr>
              <a:t>					Heb. 6:9</a:t>
            </a:r>
          </a:p>
        </p:txBody>
      </p:sp>
    </p:spTree>
    <p:extLst>
      <p:ext uri="{BB962C8B-B14F-4D97-AF65-F5344CB8AC3E}">
        <p14:creationId xmlns:p14="http://schemas.microsoft.com/office/powerpoint/2010/main" val="25671200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CD44C4C-15F7-4D1C-9B01-E759DCA729FC}"/>
              </a:ext>
            </a:extLst>
          </p:cNvPr>
          <p:cNvSpPr/>
          <p:nvPr/>
        </p:nvSpPr>
        <p:spPr>
          <a:xfrm>
            <a:off x="350981" y="249388"/>
            <a:ext cx="8358909" cy="6694140"/>
          </a:xfrm>
          <a:prstGeom prst="rect">
            <a:avLst/>
          </a:prstGeom>
        </p:spPr>
        <p:txBody>
          <a:bodyPr wrap="square">
            <a:spAutoFit/>
          </a:bodyPr>
          <a:lstStyle/>
          <a:p>
            <a:pPr algn="just"/>
            <a:r>
              <a:rPr lang="en-US" sz="2800" b="1" dirty="0">
                <a:solidFill>
                  <a:schemeClr val="bg1"/>
                </a:solidFill>
              </a:rPr>
              <a:t> </a:t>
            </a:r>
            <a:r>
              <a:rPr lang="en-US" sz="2600" b="1" dirty="0">
                <a:solidFill>
                  <a:schemeClr val="bg1"/>
                </a:solidFill>
              </a:rPr>
              <a:t>1Co 1:4  I thank my God always concerning you for the grace of God which was given to you by Christ Jesus, </a:t>
            </a:r>
          </a:p>
          <a:p>
            <a:pPr algn="just"/>
            <a:r>
              <a:rPr lang="en-US" sz="2600" b="1" dirty="0">
                <a:solidFill>
                  <a:schemeClr val="bg1"/>
                </a:solidFill>
              </a:rPr>
              <a:t>					1 Cor. 1:4</a:t>
            </a:r>
          </a:p>
          <a:p>
            <a:pPr algn="just"/>
            <a:r>
              <a:rPr lang="en-US" sz="1300" b="1" dirty="0">
                <a:solidFill>
                  <a:schemeClr val="bg1"/>
                </a:solidFill>
              </a:rPr>
              <a:t> </a:t>
            </a:r>
          </a:p>
          <a:p>
            <a:pPr algn="just"/>
            <a:r>
              <a:rPr lang="en-US" sz="2600" b="1" dirty="0">
                <a:solidFill>
                  <a:schemeClr val="bg1"/>
                </a:solidFill>
              </a:rPr>
              <a:t>  3  I thank my God upon every remembrance of you, </a:t>
            </a:r>
          </a:p>
          <a:p>
            <a:pPr algn="just"/>
            <a:r>
              <a:rPr lang="en-US" sz="2600" b="1" dirty="0">
                <a:solidFill>
                  <a:schemeClr val="bg1"/>
                </a:solidFill>
              </a:rPr>
              <a:t>  4  always in every prayer of mine making request for you all with joy, </a:t>
            </a:r>
          </a:p>
          <a:p>
            <a:pPr algn="just"/>
            <a:r>
              <a:rPr lang="en-US" sz="2600" b="1" dirty="0">
                <a:solidFill>
                  <a:schemeClr val="bg1"/>
                </a:solidFill>
              </a:rPr>
              <a:t>  3  I thank God, whom I serve with a pure conscience, as my forefathers did, as without ceasing I remember you in my prayers night and day,              </a:t>
            </a:r>
          </a:p>
          <a:p>
            <a:pPr algn="just"/>
            <a:r>
              <a:rPr lang="en-US" sz="2600" b="1" dirty="0">
                <a:solidFill>
                  <a:schemeClr val="bg1"/>
                </a:solidFill>
              </a:rPr>
              <a:t>					Phi. 1:3-5</a:t>
            </a:r>
          </a:p>
          <a:p>
            <a:pPr algn="just"/>
            <a:r>
              <a:rPr lang="en-US" sz="1300" b="1" dirty="0">
                <a:solidFill>
                  <a:schemeClr val="bg1"/>
                </a:solidFill>
              </a:rPr>
              <a:t> </a:t>
            </a:r>
          </a:p>
          <a:p>
            <a:pPr algn="just"/>
            <a:r>
              <a:rPr lang="en-US" sz="2600" b="1" dirty="0">
                <a:solidFill>
                  <a:schemeClr val="bg1"/>
                </a:solidFill>
              </a:rPr>
              <a:t>  4  I thank my God, making mention of you always in my prayers, </a:t>
            </a:r>
          </a:p>
          <a:p>
            <a:pPr algn="just"/>
            <a:r>
              <a:rPr lang="en-US" sz="2600" b="1" dirty="0">
                <a:solidFill>
                  <a:schemeClr val="bg1"/>
                </a:solidFill>
              </a:rPr>
              <a:t>  5  hearing of your love and faith which you have toward the Lord Jesus and toward all the saints,</a:t>
            </a:r>
          </a:p>
          <a:p>
            <a:pPr algn="just"/>
            <a:r>
              <a:rPr lang="en-US" sz="2600" b="1" dirty="0">
                <a:solidFill>
                  <a:schemeClr val="bg1"/>
                </a:solidFill>
              </a:rPr>
              <a:t>					Philemon 1:4-5</a:t>
            </a:r>
          </a:p>
        </p:txBody>
      </p:sp>
    </p:spTree>
    <p:extLst>
      <p:ext uri="{BB962C8B-B14F-4D97-AF65-F5344CB8AC3E}">
        <p14:creationId xmlns:p14="http://schemas.microsoft.com/office/powerpoint/2010/main" val="23229375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186396E-5AAC-4328-BFBC-864B4020A558}"/>
              </a:ext>
            </a:extLst>
          </p:cNvPr>
          <p:cNvSpPr txBox="1"/>
          <p:nvPr/>
        </p:nvSpPr>
        <p:spPr>
          <a:xfrm>
            <a:off x="221673" y="316522"/>
            <a:ext cx="8722738" cy="5878532"/>
          </a:xfrm>
          <a:prstGeom prst="rect">
            <a:avLst/>
          </a:prstGeom>
          <a:noFill/>
        </p:spPr>
        <p:txBody>
          <a:bodyPr wrap="square" rtlCol="0">
            <a:spAutoFit/>
          </a:bodyPr>
          <a:lstStyle/>
          <a:p>
            <a:pPr algn="ctr">
              <a:lnSpc>
                <a:spcPct val="150000"/>
              </a:lnSpc>
            </a:pPr>
            <a:r>
              <a:rPr lang="en-US" sz="3400" b="1" dirty="0">
                <a:solidFill>
                  <a:srgbClr val="FFFF00"/>
                </a:solidFill>
                <a:latin typeface="Lucida Calligraphy" panose="03010101010101010101" pitchFamily="66" charset="0"/>
              </a:rPr>
              <a:t>Ten Spiritual Gifts for Your Children</a:t>
            </a:r>
          </a:p>
          <a:p>
            <a:pPr marL="742950" lvl="1" indent="-285750">
              <a:spcAft>
                <a:spcPts val="600"/>
              </a:spcAft>
              <a:buFont typeface="Arial" panose="020B0604020202020204" pitchFamily="34" charset="0"/>
              <a:buChar char="•"/>
            </a:pPr>
            <a:r>
              <a:rPr lang="en-US" sz="2800" b="1" dirty="0">
                <a:solidFill>
                  <a:schemeClr val="bg1"/>
                </a:solidFill>
              </a:rPr>
              <a:t>Begin giving the gifts early</a:t>
            </a:r>
          </a:p>
          <a:p>
            <a:pPr marL="742950" lvl="1" indent="-285750">
              <a:spcAft>
                <a:spcPts val="600"/>
              </a:spcAft>
              <a:buFont typeface="Arial" panose="020B0604020202020204" pitchFamily="34" charset="0"/>
              <a:buChar char="•"/>
            </a:pPr>
            <a:r>
              <a:rPr lang="en-US" sz="2800" b="1" dirty="0">
                <a:solidFill>
                  <a:schemeClr val="bg1"/>
                </a:solidFill>
              </a:rPr>
              <a:t>Teach them to honor and obey</a:t>
            </a:r>
          </a:p>
          <a:p>
            <a:pPr marL="742950" lvl="1" indent="-285750">
              <a:spcAft>
                <a:spcPts val="600"/>
              </a:spcAft>
              <a:buFont typeface="Arial" panose="020B0604020202020204" pitchFamily="34" charset="0"/>
              <a:buChar char="•"/>
            </a:pPr>
            <a:r>
              <a:rPr lang="en-US" sz="2800" b="1" dirty="0">
                <a:solidFill>
                  <a:schemeClr val="bg1"/>
                </a:solidFill>
              </a:rPr>
              <a:t>Teach them laws of mother, commands of fathers</a:t>
            </a:r>
          </a:p>
          <a:p>
            <a:pPr marL="742950" lvl="1" indent="-285750">
              <a:spcAft>
                <a:spcPts val="600"/>
              </a:spcAft>
              <a:buFont typeface="Arial" panose="020B0604020202020204" pitchFamily="34" charset="0"/>
              <a:buChar char="•"/>
            </a:pPr>
            <a:r>
              <a:rPr lang="en-US" sz="2800" b="1" dirty="0">
                <a:solidFill>
                  <a:schemeClr val="bg1"/>
                </a:solidFill>
              </a:rPr>
              <a:t>Teach them God has lent them to you</a:t>
            </a:r>
          </a:p>
          <a:p>
            <a:pPr marL="742950" lvl="1" indent="-285750">
              <a:spcAft>
                <a:spcPts val="600"/>
              </a:spcAft>
              <a:buFont typeface="Arial" panose="020B0604020202020204" pitchFamily="34" charset="0"/>
              <a:buChar char="•"/>
            </a:pPr>
            <a:r>
              <a:rPr lang="en-US" sz="2800" b="1" dirty="0">
                <a:solidFill>
                  <a:schemeClr val="bg1"/>
                </a:solidFill>
              </a:rPr>
              <a:t>Hide His word in your heart, show it in your life </a:t>
            </a:r>
          </a:p>
          <a:p>
            <a:pPr marL="742950" lvl="1" indent="-285750">
              <a:spcAft>
                <a:spcPts val="600"/>
              </a:spcAft>
              <a:buFont typeface="Arial" panose="020B0604020202020204" pitchFamily="34" charset="0"/>
              <a:buChar char="•"/>
            </a:pPr>
            <a:r>
              <a:rPr lang="en-US" sz="2800" b="1" dirty="0">
                <a:solidFill>
                  <a:schemeClr val="bg1"/>
                </a:solidFill>
              </a:rPr>
              <a:t>Let them know you are still praying for them</a:t>
            </a:r>
          </a:p>
          <a:p>
            <a:pPr marL="742950" lvl="1" indent="-285750">
              <a:spcAft>
                <a:spcPts val="600"/>
              </a:spcAft>
              <a:buFont typeface="Arial" panose="020B0604020202020204" pitchFamily="34" charset="0"/>
              <a:buChar char="•"/>
            </a:pPr>
            <a:r>
              <a:rPr lang="en-US" sz="2800" b="1" dirty="0">
                <a:solidFill>
                  <a:schemeClr val="bg1"/>
                </a:solidFill>
              </a:rPr>
              <a:t>Let them know they are gifts and arrows</a:t>
            </a:r>
          </a:p>
          <a:p>
            <a:pPr marL="742950" lvl="1" indent="-285750">
              <a:spcAft>
                <a:spcPts val="600"/>
              </a:spcAft>
              <a:buFont typeface="Arial" panose="020B0604020202020204" pitchFamily="34" charset="0"/>
              <a:buChar char="•"/>
            </a:pPr>
            <a:r>
              <a:rPr lang="en-US" sz="2800" b="1" dirty="0">
                <a:solidFill>
                  <a:schemeClr val="bg1"/>
                </a:solidFill>
              </a:rPr>
              <a:t>Let them know you are asking God for wisdom</a:t>
            </a:r>
          </a:p>
          <a:p>
            <a:pPr marL="742950" lvl="1" indent="-285750">
              <a:spcAft>
                <a:spcPts val="600"/>
              </a:spcAft>
              <a:buFont typeface="Arial" panose="020B0604020202020204" pitchFamily="34" charset="0"/>
              <a:buChar char="•"/>
            </a:pPr>
            <a:r>
              <a:rPr lang="en-US" sz="2800" b="1" dirty="0">
                <a:solidFill>
                  <a:schemeClr val="bg1"/>
                </a:solidFill>
              </a:rPr>
              <a:t>Expect them to do right, praise right behavior</a:t>
            </a:r>
            <a:endParaRPr lang="en-US" sz="2800" b="1" dirty="0">
              <a:solidFill>
                <a:srgbClr val="FFFF00"/>
              </a:solidFill>
            </a:endParaRPr>
          </a:p>
          <a:p>
            <a:pPr marL="742950" lvl="1" indent="-285750">
              <a:spcAft>
                <a:spcPts val="600"/>
              </a:spcAft>
              <a:buFont typeface="Arial" panose="020B0604020202020204" pitchFamily="34" charset="0"/>
              <a:buChar char="•"/>
            </a:pPr>
            <a:r>
              <a:rPr lang="en-US" sz="2800" b="1" dirty="0">
                <a:solidFill>
                  <a:srgbClr val="FFFF00"/>
                </a:solidFill>
              </a:rPr>
              <a:t>Let them know some things are non-negotiable</a:t>
            </a:r>
            <a:endParaRPr lang="en-US" sz="3200" b="1" i="1" dirty="0">
              <a:solidFill>
                <a:srgbClr val="FFFF00"/>
              </a:solidFill>
            </a:endParaRPr>
          </a:p>
        </p:txBody>
      </p:sp>
    </p:spTree>
    <p:extLst>
      <p:ext uri="{BB962C8B-B14F-4D97-AF65-F5344CB8AC3E}">
        <p14:creationId xmlns:p14="http://schemas.microsoft.com/office/powerpoint/2010/main" val="885921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186396E-5AAC-4328-BFBC-864B4020A558}"/>
              </a:ext>
            </a:extLst>
          </p:cNvPr>
          <p:cNvSpPr txBox="1"/>
          <p:nvPr/>
        </p:nvSpPr>
        <p:spPr>
          <a:xfrm>
            <a:off x="342900" y="316522"/>
            <a:ext cx="8472202" cy="832728"/>
          </a:xfrm>
          <a:prstGeom prst="rect">
            <a:avLst/>
          </a:prstGeom>
          <a:noFill/>
        </p:spPr>
        <p:txBody>
          <a:bodyPr wrap="square" rtlCol="0">
            <a:spAutoFit/>
          </a:bodyPr>
          <a:lstStyle/>
          <a:p>
            <a:pPr algn="ctr">
              <a:lnSpc>
                <a:spcPct val="150000"/>
              </a:lnSpc>
            </a:pPr>
            <a:r>
              <a:rPr lang="en-US" sz="3500" b="1" dirty="0">
                <a:solidFill>
                  <a:srgbClr val="FFFF00"/>
                </a:solidFill>
                <a:latin typeface="Lucida Calligraphy" panose="03010101010101010101" pitchFamily="66" charset="0"/>
              </a:rPr>
              <a:t>It is the Season of Giving</a:t>
            </a:r>
            <a:endParaRPr lang="en-US" sz="3200" b="1" i="1" dirty="0">
              <a:solidFill>
                <a:srgbClr val="FFFF00"/>
              </a:solidFill>
            </a:endParaRPr>
          </a:p>
        </p:txBody>
      </p:sp>
    </p:spTree>
    <p:extLst>
      <p:ext uri="{BB962C8B-B14F-4D97-AF65-F5344CB8AC3E}">
        <p14:creationId xmlns:p14="http://schemas.microsoft.com/office/powerpoint/2010/main" val="24625407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C76B394-E678-4E73-A280-0CB5636098EE}"/>
              </a:ext>
            </a:extLst>
          </p:cNvPr>
          <p:cNvSpPr txBox="1"/>
          <p:nvPr/>
        </p:nvSpPr>
        <p:spPr>
          <a:xfrm>
            <a:off x="298938" y="386861"/>
            <a:ext cx="8590085" cy="707886"/>
          </a:xfrm>
          <a:prstGeom prst="rect">
            <a:avLst/>
          </a:prstGeom>
          <a:noFill/>
        </p:spPr>
        <p:txBody>
          <a:bodyPr wrap="square" rtlCol="0">
            <a:spAutoFit/>
          </a:bodyPr>
          <a:lstStyle/>
          <a:p>
            <a:pPr algn="ctr"/>
            <a:r>
              <a:rPr lang="en-US" sz="4000" b="1" dirty="0">
                <a:solidFill>
                  <a:srgbClr val="FFFF00"/>
                </a:solidFill>
                <a:latin typeface="Lucida Calligraphy" panose="03010101010101010101" pitchFamily="66" charset="0"/>
              </a:rPr>
              <a:t>Giving Yourself to God</a:t>
            </a:r>
            <a:endParaRPr lang="en-US" sz="3200" b="1" dirty="0">
              <a:solidFill>
                <a:schemeClr val="bg1"/>
              </a:solidFill>
            </a:endParaRPr>
          </a:p>
        </p:txBody>
      </p:sp>
    </p:spTree>
    <p:extLst>
      <p:ext uri="{BB962C8B-B14F-4D97-AF65-F5344CB8AC3E}">
        <p14:creationId xmlns:p14="http://schemas.microsoft.com/office/powerpoint/2010/main" val="14496009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C76B394-E678-4E73-A280-0CB5636098EE}"/>
              </a:ext>
            </a:extLst>
          </p:cNvPr>
          <p:cNvSpPr txBox="1"/>
          <p:nvPr/>
        </p:nvSpPr>
        <p:spPr>
          <a:xfrm>
            <a:off x="298938" y="386861"/>
            <a:ext cx="8590085" cy="1446550"/>
          </a:xfrm>
          <a:prstGeom prst="rect">
            <a:avLst/>
          </a:prstGeom>
          <a:noFill/>
        </p:spPr>
        <p:txBody>
          <a:bodyPr wrap="square" rtlCol="0">
            <a:spAutoFit/>
          </a:bodyPr>
          <a:lstStyle/>
          <a:p>
            <a:pPr algn="ctr"/>
            <a:r>
              <a:rPr lang="en-US" sz="4000" b="1" dirty="0">
                <a:solidFill>
                  <a:srgbClr val="FFFF00"/>
                </a:solidFill>
                <a:latin typeface="Lucida Calligraphy" panose="03010101010101010101" pitchFamily="66" charset="0"/>
              </a:rPr>
              <a:t>Giving Yourself to God</a:t>
            </a:r>
            <a:endParaRPr lang="en-US" sz="1600" b="1" dirty="0">
              <a:solidFill>
                <a:srgbClr val="FFFF00"/>
              </a:solidFill>
              <a:latin typeface="Lucida Calligraphy" panose="03010101010101010101" pitchFamily="66" charset="0"/>
            </a:endParaRPr>
          </a:p>
          <a:p>
            <a:pPr algn="ctr"/>
            <a:r>
              <a:rPr lang="en-US" sz="1600" b="1" dirty="0">
                <a:solidFill>
                  <a:srgbClr val="FFFF00"/>
                </a:solidFill>
                <a:latin typeface="Lucida Calligraphy" panose="03010101010101010101" pitchFamily="66" charset="0"/>
              </a:rPr>
              <a:t> </a:t>
            </a:r>
            <a:endParaRPr lang="en-US" sz="400" b="1" dirty="0">
              <a:solidFill>
                <a:srgbClr val="FFFF00"/>
              </a:solidFill>
              <a:latin typeface="Lucida Calligraphy" panose="03010101010101010101" pitchFamily="66" charset="0"/>
            </a:endParaRPr>
          </a:p>
          <a:p>
            <a:pPr marL="1028700" lvl="1" indent="-571500">
              <a:spcAft>
                <a:spcPts val="2400"/>
              </a:spcAft>
              <a:buFont typeface="Arial" panose="020B0604020202020204" pitchFamily="34" charset="0"/>
              <a:buChar char="•"/>
            </a:pPr>
            <a:r>
              <a:rPr lang="en-US" sz="3200" b="1" dirty="0">
                <a:solidFill>
                  <a:schemeClr val="bg1"/>
                </a:solidFill>
              </a:rPr>
              <a:t>B</a:t>
            </a:r>
            <a:r>
              <a:rPr lang="en-US" altLang="en-US" sz="3200" b="1" dirty="0">
                <a:solidFill>
                  <a:schemeClr val="bg1"/>
                </a:solidFill>
              </a:rPr>
              <a:t>elieve</a:t>
            </a:r>
            <a:r>
              <a:rPr lang="en-US" sz="3200" b="1" dirty="0">
                <a:solidFill>
                  <a:schemeClr val="bg1"/>
                </a:solidFill>
              </a:rPr>
              <a:t>  				Acts 16:31</a:t>
            </a:r>
          </a:p>
        </p:txBody>
      </p:sp>
    </p:spTree>
    <p:extLst>
      <p:ext uri="{BB962C8B-B14F-4D97-AF65-F5344CB8AC3E}">
        <p14:creationId xmlns:p14="http://schemas.microsoft.com/office/powerpoint/2010/main" val="7735384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C76B394-E678-4E73-A280-0CB5636098EE}"/>
              </a:ext>
            </a:extLst>
          </p:cNvPr>
          <p:cNvSpPr txBox="1"/>
          <p:nvPr/>
        </p:nvSpPr>
        <p:spPr>
          <a:xfrm>
            <a:off x="298938" y="386861"/>
            <a:ext cx="8590085" cy="2246769"/>
          </a:xfrm>
          <a:prstGeom prst="rect">
            <a:avLst/>
          </a:prstGeom>
          <a:noFill/>
        </p:spPr>
        <p:txBody>
          <a:bodyPr wrap="square" rtlCol="0">
            <a:spAutoFit/>
          </a:bodyPr>
          <a:lstStyle/>
          <a:p>
            <a:pPr algn="ctr"/>
            <a:r>
              <a:rPr lang="en-US" sz="4000" b="1" dirty="0">
                <a:solidFill>
                  <a:srgbClr val="FFFF00"/>
                </a:solidFill>
                <a:latin typeface="Lucida Calligraphy" panose="03010101010101010101" pitchFamily="66" charset="0"/>
              </a:rPr>
              <a:t>Giving Yourself to God</a:t>
            </a:r>
            <a:endParaRPr lang="en-US" sz="1600" b="1" dirty="0">
              <a:solidFill>
                <a:srgbClr val="FFFF00"/>
              </a:solidFill>
              <a:latin typeface="Lucida Calligraphy" panose="03010101010101010101" pitchFamily="66" charset="0"/>
            </a:endParaRPr>
          </a:p>
          <a:p>
            <a:pPr algn="ctr"/>
            <a:r>
              <a:rPr lang="en-US" sz="1600" b="1" dirty="0">
                <a:solidFill>
                  <a:srgbClr val="FFFF00"/>
                </a:solidFill>
                <a:latin typeface="Lucida Calligraphy" panose="03010101010101010101" pitchFamily="66" charset="0"/>
              </a:rPr>
              <a:t> </a:t>
            </a:r>
            <a:endParaRPr lang="en-US" sz="400" b="1" dirty="0">
              <a:solidFill>
                <a:srgbClr val="FFFF00"/>
              </a:solidFill>
              <a:latin typeface="Lucida Calligraphy" panose="03010101010101010101" pitchFamily="66" charset="0"/>
            </a:endParaRPr>
          </a:p>
          <a:p>
            <a:pPr marL="1028700" lvl="1" indent="-571500">
              <a:spcAft>
                <a:spcPts val="2400"/>
              </a:spcAft>
              <a:buFont typeface="Arial" panose="020B0604020202020204" pitchFamily="34" charset="0"/>
              <a:buChar char="•"/>
            </a:pPr>
            <a:r>
              <a:rPr lang="en-US" sz="3200" b="1" dirty="0">
                <a:solidFill>
                  <a:schemeClr val="bg1"/>
                </a:solidFill>
              </a:rPr>
              <a:t>B</a:t>
            </a:r>
            <a:r>
              <a:rPr lang="en-US" altLang="en-US" sz="3200" b="1" dirty="0">
                <a:solidFill>
                  <a:schemeClr val="bg1"/>
                </a:solidFill>
              </a:rPr>
              <a:t>elieve</a:t>
            </a:r>
            <a:r>
              <a:rPr lang="en-US" sz="3200" b="1" dirty="0">
                <a:solidFill>
                  <a:schemeClr val="bg1"/>
                </a:solidFill>
              </a:rPr>
              <a:t>  				Acts 16:31</a:t>
            </a:r>
          </a:p>
          <a:p>
            <a:pPr marL="1028700" lvl="1" indent="-571500">
              <a:spcAft>
                <a:spcPts val="2400"/>
              </a:spcAft>
              <a:buFont typeface="Arial" panose="020B0604020202020204" pitchFamily="34" charset="0"/>
              <a:buChar char="•"/>
            </a:pPr>
            <a:r>
              <a:rPr lang="en-US" sz="3200" b="1" dirty="0">
                <a:solidFill>
                  <a:schemeClr val="bg1"/>
                </a:solidFill>
              </a:rPr>
              <a:t>Repent (decide to obey)	Acts 17:30</a:t>
            </a:r>
          </a:p>
        </p:txBody>
      </p:sp>
    </p:spTree>
    <p:extLst>
      <p:ext uri="{BB962C8B-B14F-4D97-AF65-F5344CB8AC3E}">
        <p14:creationId xmlns:p14="http://schemas.microsoft.com/office/powerpoint/2010/main" val="40496021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C76B394-E678-4E73-A280-0CB5636098EE}"/>
              </a:ext>
            </a:extLst>
          </p:cNvPr>
          <p:cNvSpPr txBox="1"/>
          <p:nvPr/>
        </p:nvSpPr>
        <p:spPr>
          <a:xfrm>
            <a:off x="298938" y="386861"/>
            <a:ext cx="8590085" cy="3046988"/>
          </a:xfrm>
          <a:prstGeom prst="rect">
            <a:avLst/>
          </a:prstGeom>
          <a:noFill/>
        </p:spPr>
        <p:txBody>
          <a:bodyPr wrap="square" rtlCol="0">
            <a:spAutoFit/>
          </a:bodyPr>
          <a:lstStyle/>
          <a:p>
            <a:pPr algn="ctr"/>
            <a:r>
              <a:rPr lang="en-US" sz="4000" b="1" dirty="0">
                <a:solidFill>
                  <a:srgbClr val="FFFF00"/>
                </a:solidFill>
                <a:latin typeface="Lucida Calligraphy" panose="03010101010101010101" pitchFamily="66" charset="0"/>
              </a:rPr>
              <a:t>Giving Yourself to God</a:t>
            </a:r>
            <a:endParaRPr lang="en-US" sz="1600" b="1" dirty="0">
              <a:solidFill>
                <a:srgbClr val="FFFF00"/>
              </a:solidFill>
              <a:latin typeface="Lucida Calligraphy" panose="03010101010101010101" pitchFamily="66" charset="0"/>
            </a:endParaRPr>
          </a:p>
          <a:p>
            <a:pPr algn="ctr"/>
            <a:r>
              <a:rPr lang="en-US" sz="1600" b="1" dirty="0">
                <a:solidFill>
                  <a:srgbClr val="FFFF00"/>
                </a:solidFill>
                <a:latin typeface="Lucida Calligraphy" panose="03010101010101010101" pitchFamily="66" charset="0"/>
              </a:rPr>
              <a:t> </a:t>
            </a:r>
            <a:endParaRPr lang="en-US" sz="400" b="1" dirty="0">
              <a:solidFill>
                <a:srgbClr val="FFFF00"/>
              </a:solidFill>
              <a:latin typeface="Lucida Calligraphy" panose="03010101010101010101" pitchFamily="66" charset="0"/>
            </a:endParaRPr>
          </a:p>
          <a:p>
            <a:pPr marL="1028700" lvl="1" indent="-571500">
              <a:spcAft>
                <a:spcPts val="2400"/>
              </a:spcAft>
              <a:buFont typeface="Arial" panose="020B0604020202020204" pitchFamily="34" charset="0"/>
              <a:buChar char="•"/>
            </a:pPr>
            <a:r>
              <a:rPr lang="en-US" sz="3200" b="1" dirty="0">
                <a:solidFill>
                  <a:schemeClr val="bg1"/>
                </a:solidFill>
              </a:rPr>
              <a:t>B</a:t>
            </a:r>
            <a:r>
              <a:rPr lang="en-US" altLang="en-US" sz="3200" b="1" dirty="0">
                <a:solidFill>
                  <a:schemeClr val="bg1"/>
                </a:solidFill>
              </a:rPr>
              <a:t>elieve</a:t>
            </a:r>
            <a:r>
              <a:rPr lang="en-US" sz="3200" b="1" dirty="0">
                <a:solidFill>
                  <a:schemeClr val="bg1"/>
                </a:solidFill>
              </a:rPr>
              <a:t>  				Acts 16:31</a:t>
            </a:r>
          </a:p>
          <a:p>
            <a:pPr marL="1028700" lvl="1" indent="-571500">
              <a:spcAft>
                <a:spcPts val="2400"/>
              </a:spcAft>
              <a:buFont typeface="Arial" panose="020B0604020202020204" pitchFamily="34" charset="0"/>
              <a:buChar char="•"/>
            </a:pPr>
            <a:r>
              <a:rPr lang="en-US" sz="3200" b="1" dirty="0">
                <a:solidFill>
                  <a:schemeClr val="bg1"/>
                </a:solidFill>
              </a:rPr>
              <a:t>Repent (decide to obey)	Acts 17:30</a:t>
            </a:r>
          </a:p>
          <a:p>
            <a:pPr marL="1028700" lvl="1" indent="-571500">
              <a:spcAft>
                <a:spcPts val="2400"/>
              </a:spcAft>
              <a:buFont typeface="Arial" panose="020B0604020202020204" pitchFamily="34" charset="0"/>
              <a:buChar char="•"/>
            </a:pPr>
            <a:r>
              <a:rPr lang="en-US" sz="3200" b="1" dirty="0">
                <a:solidFill>
                  <a:schemeClr val="bg1"/>
                </a:solidFill>
              </a:rPr>
              <a:t>Confess faith in Him		Acts 8:37</a:t>
            </a:r>
          </a:p>
        </p:txBody>
      </p:sp>
    </p:spTree>
    <p:extLst>
      <p:ext uri="{BB962C8B-B14F-4D97-AF65-F5344CB8AC3E}">
        <p14:creationId xmlns:p14="http://schemas.microsoft.com/office/powerpoint/2010/main" val="9410141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C76B394-E678-4E73-A280-0CB5636098EE}"/>
              </a:ext>
            </a:extLst>
          </p:cNvPr>
          <p:cNvSpPr txBox="1"/>
          <p:nvPr/>
        </p:nvSpPr>
        <p:spPr>
          <a:xfrm>
            <a:off x="298938" y="386861"/>
            <a:ext cx="8590085" cy="3847207"/>
          </a:xfrm>
          <a:prstGeom prst="rect">
            <a:avLst/>
          </a:prstGeom>
          <a:noFill/>
        </p:spPr>
        <p:txBody>
          <a:bodyPr wrap="square" rtlCol="0">
            <a:spAutoFit/>
          </a:bodyPr>
          <a:lstStyle/>
          <a:p>
            <a:pPr algn="ctr"/>
            <a:r>
              <a:rPr lang="en-US" sz="4000" b="1" dirty="0">
                <a:solidFill>
                  <a:srgbClr val="FFFF00"/>
                </a:solidFill>
                <a:latin typeface="Lucida Calligraphy" panose="03010101010101010101" pitchFamily="66" charset="0"/>
              </a:rPr>
              <a:t>Giving Yourself to God</a:t>
            </a:r>
            <a:endParaRPr lang="en-US" sz="1600" b="1" dirty="0">
              <a:solidFill>
                <a:srgbClr val="FFFF00"/>
              </a:solidFill>
              <a:latin typeface="Lucida Calligraphy" panose="03010101010101010101" pitchFamily="66" charset="0"/>
            </a:endParaRPr>
          </a:p>
          <a:p>
            <a:pPr algn="ctr"/>
            <a:r>
              <a:rPr lang="en-US" sz="1600" b="1" dirty="0">
                <a:solidFill>
                  <a:srgbClr val="FFFF00"/>
                </a:solidFill>
                <a:latin typeface="Lucida Calligraphy" panose="03010101010101010101" pitchFamily="66" charset="0"/>
              </a:rPr>
              <a:t> </a:t>
            </a:r>
            <a:endParaRPr lang="en-US" sz="400" b="1" dirty="0">
              <a:solidFill>
                <a:srgbClr val="FFFF00"/>
              </a:solidFill>
              <a:latin typeface="Lucida Calligraphy" panose="03010101010101010101" pitchFamily="66" charset="0"/>
            </a:endParaRPr>
          </a:p>
          <a:p>
            <a:pPr marL="1028700" lvl="1" indent="-571500">
              <a:spcAft>
                <a:spcPts val="2400"/>
              </a:spcAft>
              <a:buFont typeface="Arial" panose="020B0604020202020204" pitchFamily="34" charset="0"/>
              <a:buChar char="•"/>
            </a:pPr>
            <a:r>
              <a:rPr lang="en-US" sz="3200" b="1" dirty="0">
                <a:solidFill>
                  <a:schemeClr val="bg1"/>
                </a:solidFill>
              </a:rPr>
              <a:t>B</a:t>
            </a:r>
            <a:r>
              <a:rPr lang="en-US" altLang="en-US" sz="3200" b="1" dirty="0">
                <a:solidFill>
                  <a:schemeClr val="bg1"/>
                </a:solidFill>
              </a:rPr>
              <a:t>elieve</a:t>
            </a:r>
            <a:r>
              <a:rPr lang="en-US" sz="3200" b="1" dirty="0">
                <a:solidFill>
                  <a:schemeClr val="bg1"/>
                </a:solidFill>
              </a:rPr>
              <a:t>  				Acts 16:31</a:t>
            </a:r>
          </a:p>
          <a:p>
            <a:pPr marL="1028700" lvl="1" indent="-571500">
              <a:spcAft>
                <a:spcPts val="2400"/>
              </a:spcAft>
              <a:buFont typeface="Arial" panose="020B0604020202020204" pitchFamily="34" charset="0"/>
              <a:buChar char="•"/>
            </a:pPr>
            <a:r>
              <a:rPr lang="en-US" sz="3200" b="1" dirty="0">
                <a:solidFill>
                  <a:schemeClr val="bg1"/>
                </a:solidFill>
              </a:rPr>
              <a:t>Repent (decide to obey)	Acts 17:30</a:t>
            </a:r>
          </a:p>
          <a:p>
            <a:pPr marL="1028700" lvl="1" indent="-571500">
              <a:spcAft>
                <a:spcPts val="2400"/>
              </a:spcAft>
              <a:buFont typeface="Arial" panose="020B0604020202020204" pitchFamily="34" charset="0"/>
              <a:buChar char="•"/>
            </a:pPr>
            <a:r>
              <a:rPr lang="en-US" sz="3200" b="1" dirty="0">
                <a:solidFill>
                  <a:schemeClr val="bg1"/>
                </a:solidFill>
              </a:rPr>
              <a:t>Confess faith in Him		Acts 8:37</a:t>
            </a:r>
          </a:p>
          <a:p>
            <a:pPr marL="1028700" lvl="1" indent="-571500">
              <a:spcAft>
                <a:spcPts val="2400"/>
              </a:spcAft>
              <a:buFont typeface="Arial" panose="020B0604020202020204" pitchFamily="34" charset="0"/>
              <a:buChar char="•"/>
            </a:pPr>
            <a:r>
              <a:rPr lang="en-US" sz="3200" b="1" dirty="0">
                <a:solidFill>
                  <a:schemeClr val="bg1"/>
                </a:solidFill>
              </a:rPr>
              <a:t>Baptized into Him		Acts 2:38</a:t>
            </a:r>
          </a:p>
        </p:txBody>
      </p:sp>
    </p:spTree>
    <p:extLst>
      <p:ext uri="{BB962C8B-B14F-4D97-AF65-F5344CB8AC3E}">
        <p14:creationId xmlns:p14="http://schemas.microsoft.com/office/powerpoint/2010/main" val="22931178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C76B394-E678-4E73-A280-0CB5636098EE}"/>
              </a:ext>
            </a:extLst>
          </p:cNvPr>
          <p:cNvSpPr txBox="1"/>
          <p:nvPr/>
        </p:nvSpPr>
        <p:spPr>
          <a:xfrm>
            <a:off x="298938" y="386861"/>
            <a:ext cx="8590085" cy="4647426"/>
          </a:xfrm>
          <a:prstGeom prst="rect">
            <a:avLst/>
          </a:prstGeom>
          <a:noFill/>
        </p:spPr>
        <p:txBody>
          <a:bodyPr wrap="square" rtlCol="0">
            <a:spAutoFit/>
          </a:bodyPr>
          <a:lstStyle/>
          <a:p>
            <a:pPr algn="ctr"/>
            <a:r>
              <a:rPr lang="en-US" sz="4000" b="1" dirty="0">
                <a:solidFill>
                  <a:srgbClr val="FFFF00"/>
                </a:solidFill>
                <a:latin typeface="Lucida Calligraphy" panose="03010101010101010101" pitchFamily="66" charset="0"/>
              </a:rPr>
              <a:t>Giving Yourself to God</a:t>
            </a:r>
            <a:endParaRPr lang="en-US" sz="1600" b="1" dirty="0">
              <a:solidFill>
                <a:srgbClr val="FFFF00"/>
              </a:solidFill>
              <a:latin typeface="Lucida Calligraphy" panose="03010101010101010101" pitchFamily="66" charset="0"/>
            </a:endParaRPr>
          </a:p>
          <a:p>
            <a:pPr algn="ctr"/>
            <a:r>
              <a:rPr lang="en-US" sz="1600" b="1" dirty="0">
                <a:solidFill>
                  <a:srgbClr val="FFFF00"/>
                </a:solidFill>
                <a:latin typeface="Lucida Calligraphy" panose="03010101010101010101" pitchFamily="66" charset="0"/>
              </a:rPr>
              <a:t> </a:t>
            </a:r>
            <a:endParaRPr lang="en-US" sz="400" b="1" dirty="0">
              <a:solidFill>
                <a:srgbClr val="FFFF00"/>
              </a:solidFill>
              <a:latin typeface="Lucida Calligraphy" panose="03010101010101010101" pitchFamily="66" charset="0"/>
            </a:endParaRPr>
          </a:p>
          <a:p>
            <a:pPr marL="1028700" lvl="1" indent="-571500">
              <a:spcAft>
                <a:spcPts val="2400"/>
              </a:spcAft>
              <a:buFont typeface="Arial" panose="020B0604020202020204" pitchFamily="34" charset="0"/>
              <a:buChar char="•"/>
            </a:pPr>
            <a:r>
              <a:rPr lang="en-US" sz="3200" b="1" dirty="0">
                <a:solidFill>
                  <a:schemeClr val="bg1"/>
                </a:solidFill>
              </a:rPr>
              <a:t>B</a:t>
            </a:r>
            <a:r>
              <a:rPr lang="en-US" altLang="en-US" sz="3200" b="1" dirty="0">
                <a:solidFill>
                  <a:schemeClr val="bg1"/>
                </a:solidFill>
              </a:rPr>
              <a:t>elieve</a:t>
            </a:r>
            <a:r>
              <a:rPr lang="en-US" sz="3200" b="1" dirty="0">
                <a:solidFill>
                  <a:schemeClr val="bg1"/>
                </a:solidFill>
              </a:rPr>
              <a:t>  				Acts 16:31</a:t>
            </a:r>
          </a:p>
          <a:p>
            <a:pPr marL="1028700" lvl="1" indent="-571500">
              <a:spcAft>
                <a:spcPts val="2400"/>
              </a:spcAft>
              <a:buFont typeface="Arial" panose="020B0604020202020204" pitchFamily="34" charset="0"/>
              <a:buChar char="•"/>
            </a:pPr>
            <a:r>
              <a:rPr lang="en-US" sz="3200" b="1" dirty="0">
                <a:solidFill>
                  <a:schemeClr val="bg1"/>
                </a:solidFill>
              </a:rPr>
              <a:t>Repent (decide to obey)	Acts 17:30</a:t>
            </a:r>
          </a:p>
          <a:p>
            <a:pPr marL="1028700" lvl="1" indent="-571500">
              <a:spcAft>
                <a:spcPts val="2400"/>
              </a:spcAft>
              <a:buFont typeface="Arial" panose="020B0604020202020204" pitchFamily="34" charset="0"/>
              <a:buChar char="•"/>
            </a:pPr>
            <a:r>
              <a:rPr lang="en-US" sz="3200" b="1" dirty="0">
                <a:solidFill>
                  <a:schemeClr val="bg1"/>
                </a:solidFill>
              </a:rPr>
              <a:t>Confess faith in Him		Acts 8:37</a:t>
            </a:r>
          </a:p>
          <a:p>
            <a:pPr marL="1028700" lvl="1" indent="-571500">
              <a:spcAft>
                <a:spcPts val="2400"/>
              </a:spcAft>
              <a:buFont typeface="Arial" panose="020B0604020202020204" pitchFamily="34" charset="0"/>
              <a:buChar char="•"/>
            </a:pPr>
            <a:r>
              <a:rPr lang="en-US" sz="3200" b="1" dirty="0">
                <a:solidFill>
                  <a:schemeClr val="bg1"/>
                </a:solidFill>
              </a:rPr>
              <a:t>Baptized into Him		Acts 2:38</a:t>
            </a:r>
          </a:p>
          <a:p>
            <a:pPr lvl="1">
              <a:spcAft>
                <a:spcPts val="2400"/>
              </a:spcAft>
            </a:pPr>
            <a:r>
              <a:rPr lang="en-US" sz="3200" b="1" i="1" dirty="0">
                <a:solidFill>
                  <a:srgbClr val="FFFF00"/>
                </a:solidFill>
              </a:rPr>
              <a:t>Added to His church, His body, His kingdom</a:t>
            </a:r>
            <a:endParaRPr lang="en-US" sz="3200" b="1" dirty="0">
              <a:solidFill>
                <a:schemeClr val="bg1"/>
              </a:solidFill>
            </a:endParaRPr>
          </a:p>
        </p:txBody>
      </p:sp>
    </p:spTree>
    <p:extLst>
      <p:ext uri="{BB962C8B-B14F-4D97-AF65-F5344CB8AC3E}">
        <p14:creationId xmlns:p14="http://schemas.microsoft.com/office/powerpoint/2010/main" val="2876818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C76B394-E678-4E73-A280-0CB5636098EE}"/>
              </a:ext>
            </a:extLst>
          </p:cNvPr>
          <p:cNvSpPr txBox="1"/>
          <p:nvPr/>
        </p:nvSpPr>
        <p:spPr>
          <a:xfrm>
            <a:off x="298938" y="386861"/>
            <a:ext cx="8590085" cy="5447645"/>
          </a:xfrm>
          <a:prstGeom prst="rect">
            <a:avLst/>
          </a:prstGeom>
          <a:noFill/>
        </p:spPr>
        <p:txBody>
          <a:bodyPr wrap="square" rtlCol="0">
            <a:spAutoFit/>
          </a:bodyPr>
          <a:lstStyle/>
          <a:p>
            <a:pPr algn="ctr"/>
            <a:r>
              <a:rPr lang="en-US" sz="4000" b="1" dirty="0">
                <a:solidFill>
                  <a:srgbClr val="FFFF00"/>
                </a:solidFill>
                <a:latin typeface="Lucida Calligraphy" panose="03010101010101010101" pitchFamily="66" charset="0"/>
              </a:rPr>
              <a:t>Giving Yourself to God</a:t>
            </a:r>
            <a:endParaRPr lang="en-US" sz="1600" b="1" dirty="0">
              <a:solidFill>
                <a:srgbClr val="FFFF00"/>
              </a:solidFill>
              <a:latin typeface="Lucida Calligraphy" panose="03010101010101010101" pitchFamily="66" charset="0"/>
            </a:endParaRPr>
          </a:p>
          <a:p>
            <a:pPr algn="ctr"/>
            <a:r>
              <a:rPr lang="en-US" sz="1600" b="1" dirty="0">
                <a:solidFill>
                  <a:srgbClr val="FFFF00"/>
                </a:solidFill>
                <a:latin typeface="Lucida Calligraphy" panose="03010101010101010101" pitchFamily="66" charset="0"/>
              </a:rPr>
              <a:t> </a:t>
            </a:r>
            <a:endParaRPr lang="en-US" sz="400" b="1" dirty="0">
              <a:solidFill>
                <a:srgbClr val="FFFF00"/>
              </a:solidFill>
              <a:latin typeface="Lucida Calligraphy" panose="03010101010101010101" pitchFamily="66" charset="0"/>
            </a:endParaRPr>
          </a:p>
          <a:p>
            <a:pPr marL="1028700" lvl="1" indent="-571500">
              <a:spcAft>
                <a:spcPts val="2400"/>
              </a:spcAft>
              <a:buFont typeface="Arial" panose="020B0604020202020204" pitchFamily="34" charset="0"/>
              <a:buChar char="•"/>
            </a:pPr>
            <a:r>
              <a:rPr lang="en-US" sz="3200" b="1" dirty="0">
                <a:solidFill>
                  <a:schemeClr val="bg1"/>
                </a:solidFill>
              </a:rPr>
              <a:t>B</a:t>
            </a:r>
            <a:r>
              <a:rPr lang="en-US" altLang="en-US" sz="3200" b="1" dirty="0">
                <a:solidFill>
                  <a:schemeClr val="bg1"/>
                </a:solidFill>
              </a:rPr>
              <a:t>elieve</a:t>
            </a:r>
            <a:r>
              <a:rPr lang="en-US" sz="3200" b="1" dirty="0">
                <a:solidFill>
                  <a:schemeClr val="bg1"/>
                </a:solidFill>
              </a:rPr>
              <a:t>  				Acts 16:31</a:t>
            </a:r>
          </a:p>
          <a:p>
            <a:pPr marL="1028700" lvl="1" indent="-571500">
              <a:spcAft>
                <a:spcPts val="2400"/>
              </a:spcAft>
              <a:buFont typeface="Arial" panose="020B0604020202020204" pitchFamily="34" charset="0"/>
              <a:buChar char="•"/>
            </a:pPr>
            <a:r>
              <a:rPr lang="en-US" sz="3200" b="1" dirty="0">
                <a:solidFill>
                  <a:schemeClr val="bg1"/>
                </a:solidFill>
              </a:rPr>
              <a:t>Repent (decide to obey)	Acts 17:30</a:t>
            </a:r>
          </a:p>
          <a:p>
            <a:pPr marL="1028700" lvl="1" indent="-571500">
              <a:spcAft>
                <a:spcPts val="2400"/>
              </a:spcAft>
              <a:buFont typeface="Arial" panose="020B0604020202020204" pitchFamily="34" charset="0"/>
              <a:buChar char="•"/>
            </a:pPr>
            <a:r>
              <a:rPr lang="en-US" sz="3200" b="1" dirty="0">
                <a:solidFill>
                  <a:schemeClr val="bg1"/>
                </a:solidFill>
              </a:rPr>
              <a:t>Confess faith in Him		Acts 8:37</a:t>
            </a:r>
          </a:p>
          <a:p>
            <a:pPr marL="1028700" lvl="1" indent="-571500">
              <a:spcAft>
                <a:spcPts val="2400"/>
              </a:spcAft>
              <a:buFont typeface="Arial" panose="020B0604020202020204" pitchFamily="34" charset="0"/>
              <a:buChar char="•"/>
            </a:pPr>
            <a:r>
              <a:rPr lang="en-US" sz="3200" b="1" dirty="0">
                <a:solidFill>
                  <a:schemeClr val="bg1"/>
                </a:solidFill>
              </a:rPr>
              <a:t>Baptized into Him		Acts 2:38</a:t>
            </a:r>
          </a:p>
          <a:p>
            <a:pPr lvl="1">
              <a:spcAft>
                <a:spcPts val="2400"/>
              </a:spcAft>
            </a:pPr>
            <a:r>
              <a:rPr lang="en-US" sz="3200" b="1" i="1" dirty="0">
                <a:solidFill>
                  <a:srgbClr val="FFFF00"/>
                </a:solidFill>
              </a:rPr>
              <a:t>Added to His church, His body, His kingdom</a:t>
            </a:r>
          </a:p>
          <a:p>
            <a:pPr marL="1028700" lvl="1" indent="-571500">
              <a:spcAft>
                <a:spcPts val="2400"/>
              </a:spcAft>
              <a:buFont typeface="Arial" panose="020B0604020202020204" pitchFamily="34" charset="0"/>
              <a:buChar char="•"/>
            </a:pPr>
            <a:r>
              <a:rPr lang="en-US" sz="3200" b="1" dirty="0">
                <a:solidFill>
                  <a:schemeClr val="bg1"/>
                </a:solidFill>
              </a:rPr>
              <a:t>Be faithful until death	Rev. 2:10</a:t>
            </a:r>
          </a:p>
        </p:txBody>
      </p:sp>
    </p:spTree>
    <p:extLst>
      <p:ext uri="{BB962C8B-B14F-4D97-AF65-F5344CB8AC3E}">
        <p14:creationId xmlns:p14="http://schemas.microsoft.com/office/powerpoint/2010/main" val="3783050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186396E-5AAC-4328-BFBC-864B4020A558}"/>
              </a:ext>
            </a:extLst>
          </p:cNvPr>
          <p:cNvSpPr txBox="1"/>
          <p:nvPr/>
        </p:nvSpPr>
        <p:spPr>
          <a:xfrm>
            <a:off x="342900" y="316522"/>
            <a:ext cx="8472202" cy="1331134"/>
          </a:xfrm>
          <a:prstGeom prst="rect">
            <a:avLst/>
          </a:prstGeom>
          <a:noFill/>
        </p:spPr>
        <p:txBody>
          <a:bodyPr wrap="square" rtlCol="0">
            <a:spAutoFit/>
          </a:bodyPr>
          <a:lstStyle/>
          <a:p>
            <a:pPr algn="ctr">
              <a:lnSpc>
                <a:spcPct val="150000"/>
              </a:lnSpc>
            </a:pPr>
            <a:r>
              <a:rPr lang="en-US" sz="3500" b="1" dirty="0">
                <a:solidFill>
                  <a:srgbClr val="FFFF00"/>
                </a:solidFill>
                <a:latin typeface="Lucida Calligraphy" panose="03010101010101010101" pitchFamily="66" charset="0"/>
              </a:rPr>
              <a:t>It is the Season of Giving</a:t>
            </a:r>
          </a:p>
          <a:p>
            <a:pPr marL="742950" lvl="1" indent="-285750">
              <a:spcAft>
                <a:spcPts val="600"/>
              </a:spcAft>
              <a:buFont typeface="Arial" panose="020B0604020202020204" pitchFamily="34" charset="0"/>
              <a:buChar char="•"/>
            </a:pPr>
            <a:r>
              <a:rPr lang="en-US" sz="2800" b="1" dirty="0">
                <a:solidFill>
                  <a:schemeClr val="bg1"/>
                </a:solidFill>
              </a:rPr>
              <a:t>So difficult to decide what to give</a:t>
            </a:r>
            <a:endParaRPr lang="en-US" sz="3200" b="1" i="1" dirty="0">
              <a:solidFill>
                <a:srgbClr val="FFFF00"/>
              </a:solidFill>
            </a:endParaRPr>
          </a:p>
        </p:txBody>
      </p:sp>
    </p:spTree>
    <p:extLst>
      <p:ext uri="{BB962C8B-B14F-4D97-AF65-F5344CB8AC3E}">
        <p14:creationId xmlns:p14="http://schemas.microsoft.com/office/powerpoint/2010/main" val="681959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186396E-5AAC-4328-BFBC-864B4020A558}"/>
              </a:ext>
            </a:extLst>
          </p:cNvPr>
          <p:cNvSpPr txBox="1"/>
          <p:nvPr/>
        </p:nvSpPr>
        <p:spPr>
          <a:xfrm>
            <a:off x="342900" y="316522"/>
            <a:ext cx="8472202" cy="1838965"/>
          </a:xfrm>
          <a:prstGeom prst="rect">
            <a:avLst/>
          </a:prstGeom>
          <a:noFill/>
        </p:spPr>
        <p:txBody>
          <a:bodyPr wrap="square" rtlCol="0">
            <a:spAutoFit/>
          </a:bodyPr>
          <a:lstStyle/>
          <a:p>
            <a:pPr algn="ctr">
              <a:lnSpc>
                <a:spcPct val="150000"/>
              </a:lnSpc>
            </a:pPr>
            <a:r>
              <a:rPr lang="en-US" sz="3500" b="1" dirty="0">
                <a:solidFill>
                  <a:srgbClr val="FFFF00"/>
                </a:solidFill>
                <a:latin typeface="Lucida Calligraphy" panose="03010101010101010101" pitchFamily="66" charset="0"/>
              </a:rPr>
              <a:t>It is the Season of Giving</a:t>
            </a:r>
          </a:p>
          <a:p>
            <a:pPr marL="742950" lvl="1" indent="-285750">
              <a:spcAft>
                <a:spcPts val="600"/>
              </a:spcAft>
              <a:buFont typeface="Arial" panose="020B0604020202020204" pitchFamily="34" charset="0"/>
              <a:buChar char="•"/>
            </a:pPr>
            <a:r>
              <a:rPr lang="en-US" sz="2800" b="1" dirty="0">
                <a:solidFill>
                  <a:schemeClr val="bg1"/>
                </a:solidFill>
              </a:rPr>
              <a:t>So difficult to decide what to give</a:t>
            </a:r>
          </a:p>
          <a:p>
            <a:pPr marL="742950" lvl="1" indent="-285750">
              <a:spcAft>
                <a:spcPts val="600"/>
              </a:spcAft>
              <a:buFont typeface="Arial" panose="020B0604020202020204" pitchFamily="34" charset="0"/>
              <a:buChar char="•"/>
            </a:pPr>
            <a:r>
              <a:rPr lang="en-US" sz="2800" b="1" dirty="0">
                <a:solidFill>
                  <a:schemeClr val="bg1"/>
                </a:solidFill>
              </a:rPr>
              <a:t>Especially gifts for your children</a:t>
            </a:r>
            <a:endParaRPr lang="en-US" sz="3200" b="1" i="1" dirty="0">
              <a:solidFill>
                <a:srgbClr val="FFFF00"/>
              </a:solidFill>
            </a:endParaRPr>
          </a:p>
        </p:txBody>
      </p:sp>
    </p:spTree>
    <p:extLst>
      <p:ext uri="{BB962C8B-B14F-4D97-AF65-F5344CB8AC3E}">
        <p14:creationId xmlns:p14="http://schemas.microsoft.com/office/powerpoint/2010/main" val="232666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186396E-5AAC-4328-BFBC-864B4020A558}"/>
              </a:ext>
            </a:extLst>
          </p:cNvPr>
          <p:cNvSpPr txBox="1"/>
          <p:nvPr/>
        </p:nvSpPr>
        <p:spPr>
          <a:xfrm>
            <a:off x="342900" y="316522"/>
            <a:ext cx="8472202" cy="2346796"/>
          </a:xfrm>
          <a:prstGeom prst="rect">
            <a:avLst/>
          </a:prstGeom>
          <a:noFill/>
        </p:spPr>
        <p:txBody>
          <a:bodyPr wrap="square" rtlCol="0">
            <a:spAutoFit/>
          </a:bodyPr>
          <a:lstStyle/>
          <a:p>
            <a:pPr algn="ctr">
              <a:lnSpc>
                <a:spcPct val="150000"/>
              </a:lnSpc>
            </a:pPr>
            <a:r>
              <a:rPr lang="en-US" sz="3500" b="1" dirty="0">
                <a:solidFill>
                  <a:srgbClr val="FFFF00"/>
                </a:solidFill>
                <a:latin typeface="Lucida Calligraphy" panose="03010101010101010101" pitchFamily="66" charset="0"/>
              </a:rPr>
              <a:t>It is the Season of Giving</a:t>
            </a:r>
          </a:p>
          <a:p>
            <a:pPr marL="742950" lvl="1" indent="-285750">
              <a:spcAft>
                <a:spcPts val="600"/>
              </a:spcAft>
              <a:buFont typeface="Arial" panose="020B0604020202020204" pitchFamily="34" charset="0"/>
              <a:buChar char="•"/>
            </a:pPr>
            <a:r>
              <a:rPr lang="en-US" sz="2800" b="1" dirty="0">
                <a:solidFill>
                  <a:schemeClr val="bg1"/>
                </a:solidFill>
              </a:rPr>
              <a:t>So difficult to decide what to give</a:t>
            </a:r>
          </a:p>
          <a:p>
            <a:pPr marL="742950" lvl="1" indent="-285750">
              <a:spcAft>
                <a:spcPts val="600"/>
              </a:spcAft>
              <a:buFont typeface="Arial" panose="020B0604020202020204" pitchFamily="34" charset="0"/>
              <a:buChar char="•"/>
            </a:pPr>
            <a:r>
              <a:rPr lang="en-US" sz="2800" b="1" dirty="0">
                <a:solidFill>
                  <a:schemeClr val="bg1"/>
                </a:solidFill>
              </a:rPr>
              <a:t>Especially gifts for your children</a:t>
            </a:r>
          </a:p>
          <a:p>
            <a:pPr marL="742950" lvl="1" indent="-285750">
              <a:spcAft>
                <a:spcPts val="600"/>
              </a:spcAft>
              <a:buFont typeface="Arial" panose="020B0604020202020204" pitchFamily="34" charset="0"/>
              <a:buChar char="•"/>
            </a:pPr>
            <a:r>
              <a:rPr lang="en-US" sz="2800" b="1" dirty="0">
                <a:solidFill>
                  <a:schemeClr val="bg1"/>
                </a:solidFill>
              </a:rPr>
              <a:t>Sometimes not appreciated</a:t>
            </a:r>
            <a:endParaRPr lang="en-US" sz="3200" b="1" i="1" dirty="0">
              <a:solidFill>
                <a:srgbClr val="FFFF00"/>
              </a:solidFill>
            </a:endParaRPr>
          </a:p>
        </p:txBody>
      </p:sp>
    </p:spTree>
    <p:extLst>
      <p:ext uri="{BB962C8B-B14F-4D97-AF65-F5344CB8AC3E}">
        <p14:creationId xmlns:p14="http://schemas.microsoft.com/office/powerpoint/2010/main" val="3074815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186396E-5AAC-4328-BFBC-864B4020A558}"/>
              </a:ext>
            </a:extLst>
          </p:cNvPr>
          <p:cNvSpPr txBox="1"/>
          <p:nvPr/>
        </p:nvSpPr>
        <p:spPr>
          <a:xfrm>
            <a:off x="342900" y="316522"/>
            <a:ext cx="8472202" cy="2854628"/>
          </a:xfrm>
          <a:prstGeom prst="rect">
            <a:avLst/>
          </a:prstGeom>
          <a:noFill/>
        </p:spPr>
        <p:txBody>
          <a:bodyPr wrap="square" rtlCol="0">
            <a:spAutoFit/>
          </a:bodyPr>
          <a:lstStyle/>
          <a:p>
            <a:pPr algn="ctr">
              <a:lnSpc>
                <a:spcPct val="150000"/>
              </a:lnSpc>
            </a:pPr>
            <a:r>
              <a:rPr lang="en-US" sz="3500" b="1" dirty="0">
                <a:solidFill>
                  <a:srgbClr val="FFFF00"/>
                </a:solidFill>
                <a:latin typeface="Lucida Calligraphy" panose="03010101010101010101" pitchFamily="66" charset="0"/>
              </a:rPr>
              <a:t>It is the Season of Giving</a:t>
            </a:r>
          </a:p>
          <a:p>
            <a:pPr marL="742950" lvl="1" indent="-285750">
              <a:spcAft>
                <a:spcPts val="600"/>
              </a:spcAft>
              <a:buFont typeface="Arial" panose="020B0604020202020204" pitchFamily="34" charset="0"/>
              <a:buChar char="•"/>
            </a:pPr>
            <a:r>
              <a:rPr lang="en-US" sz="2800" b="1" dirty="0">
                <a:solidFill>
                  <a:schemeClr val="bg1"/>
                </a:solidFill>
              </a:rPr>
              <a:t>So difficult to decide what to give</a:t>
            </a:r>
          </a:p>
          <a:p>
            <a:pPr marL="742950" lvl="1" indent="-285750">
              <a:spcAft>
                <a:spcPts val="600"/>
              </a:spcAft>
              <a:buFont typeface="Arial" panose="020B0604020202020204" pitchFamily="34" charset="0"/>
              <a:buChar char="•"/>
            </a:pPr>
            <a:r>
              <a:rPr lang="en-US" sz="2800" b="1" dirty="0">
                <a:solidFill>
                  <a:schemeClr val="bg1"/>
                </a:solidFill>
              </a:rPr>
              <a:t>Especially gifts for your children</a:t>
            </a:r>
          </a:p>
          <a:p>
            <a:pPr marL="742950" lvl="1" indent="-285750">
              <a:spcAft>
                <a:spcPts val="600"/>
              </a:spcAft>
              <a:buFont typeface="Arial" panose="020B0604020202020204" pitchFamily="34" charset="0"/>
              <a:buChar char="•"/>
            </a:pPr>
            <a:r>
              <a:rPr lang="en-US" sz="2800" b="1" dirty="0">
                <a:solidFill>
                  <a:schemeClr val="bg1"/>
                </a:solidFill>
              </a:rPr>
              <a:t>Sometimes not appreciated</a:t>
            </a:r>
          </a:p>
          <a:p>
            <a:pPr marL="742950" lvl="1" indent="-285750">
              <a:spcAft>
                <a:spcPts val="600"/>
              </a:spcAft>
              <a:buFont typeface="Arial" panose="020B0604020202020204" pitchFamily="34" charset="0"/>
              <a:buChar char="•"/>
            </a:pPr>
            <a:r>
              <a:rPr lang="en-US" sz="2800" b="1" dirty="0">
                <a:solidFill>
                  <a:schemeClr val="bg1"/>
                </a:solidFill>
              </a:rPr>
              <a:t>Sometimes so easily broken</a:t>
            </a:r>
            <a:endParaRPr lang="en-US" sz="3200" b="1" i="1" dirty="0">
              <a:solidFill>
                <a:srgbClr val="FFFF00"/>
              </a:solidFill>
            </a:endParaRPr>
          </a:p>
        </p:txBody>
      </p:sp>
    </p:spTree>
    <p:extLst>
      <p:ext uri="{BB962C8B-B14F-4D97-AF65-F5344CB8AC3E}">
        <p14:creationId xmlns:p14="http://schemas.microsoft.com/office/powerpoint/2010/main" val="4127566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186396E-5AAC-4328-BFBC-864B4020A558}"/>
              </a:ext>
            </a:extLst>
          </p:cNvPr>
          <p:cNvSpPr txBox="1"/>
          <p:nvPr/>
        </p:nvSpPr>
        <p:spPr>
          <a:xfrm>
            <a:off x="342900" y="316522"/>
            <a:ext cx="8472202" cy="3362459"/>
          </a:xfrm>
          <a:prstGeom prst="rect">
            <a:avLst/>
          </a:prstGeom>
          <a:noFill/>
        </p:spPr>
        <p:txBody>
          <a:bodyPr wrap="square" rtlCol="0">
            <a:spAutoFit/>
          </a:bodyPr>
          <a:lstStyle/>
          <a:p>
            <a:pPr algn="ctr">
              <a:lnSpc>
                <a:spcPct val="150000"/>
              </a:lnSpc>
            </a:pPr>
            <a:r>
              <a:rPr lang="en-US" sz="3500" b="1" dirty="0">
                <a:solidFill>
                  <a:srgbClr val="FFFF00"/>
                </a:solidFill>
                <a:latin typeface="Lucida Calligraphy" panose="03010101010101010101" pitchFamily="66" charset="0"/>
              </a:rPr>
              <a:t>It is the Season of Giving</a:t>
            </a:r>
          </a:p>
          <a:p>
            <a:pPr marL="742950" lvl="1" indent="-285750">
              <a:spcAft>
                <a:spcPts val="600"/>
              </a:spcAft>
              <a:buFont typeface="Arial" panose="020B0604020202020204" pitchFamily="34" charset="0"/>
              <a:buChar char="•"/>
            </a:pPr>
            <a:r>
              <a:rPr lang="en-US" sz="2800" b="1" dirty="0">
                <a:solidFill>
                  <a:schemeClr val="bg1"/>
                </a:solidFill>
              </a:rPr>
              <a:t>So difficult to decide what to give</a:t>
            </a:r>
          </a:p>
          <a:p>
            <a:pPr marL="742950" lvl="1" indent="-285750">
              <a:spcAft>
                <a:spcPts val="600"/>
              </a:spcAft>
              <a:buFont typeface="Arial" panose="020B0604020202020204" pitchFamily="34" charset="0"/>
              <a:buChar char="•"/>
            </a:pPr>
            <a:r>
              <a:rPr lang="en-US" sz="2800" b="1" dirty="0">
                <a:solidFill>
                  <a:schemeClr val="bg1"/>
                </a:solidFill>
              </a:rPr>
              <a:t>Especially gifts for your children</a:t>
            </a:r>
          </a:p>
          <a:p>
            <a:pPr marL="742950" lvl="1" indent="-285750">
              <a:spcAft>
                <a:spcPts val="600"/>
              </a:spcAft>
              <a:buFont typeface="Arial" panose="020B0604020202020204" pitchFamily="34" charset="0"/>
              <a:buChar char="•"/>
            </a:pPr>
            <a:r>
              <a:rPr lang="en-US" sz="2800" b="1" dirty="0">
                <a:solidFill>
                  <a:schemeClr val="bg1"/>
                </a:solidFill>
              </a:rPr>
              <a:t>Sometimes not appreciated</a:t>
            </a:r>
          </a:p>
          <a:p>
            <a:pPr marL="742950" lvl="1" indent="-285750">
              <a:spcAft>
                <a:spcPts val="600"/>
              </a:spcAft>
              <a:buFont typeface="Arial" panose="020B0604020202020204" pitchFamily="34" charset="0"/>
              <a:buChar char="•"/>
            </a:pPr>
            <a:r>
              <a:rPr lang="en-US" sz="2800" b="1" dirty="0">
                <a:solidFill>
                  <a:schemeClr val="bg1"/>
                </a:solidFill>
              </a:rPr>
              <a:t>Sometimes so easily broken</a:t>
            </a:r>
          </a:p>
          <a:p>
            <a:pPr marL="742950" lvl="1" indent="-285750">
              <a:spcAft>
                <a:spcPts val="600"/>
              </a:spcAft>
              <a:buFont typeface="Arial" panose="020B0604020202020204" pitchFamily="34" charset="0"/>
              <a:buChar char="•"/>
            </a:pPr>
            <a:r>
              <a:rPr lang="en-US" sz="2800" b="1" dirty="0">
                <a:solidFill>
                  <a:schemeClr val="bg1"/>
                </a:solidFill>
              </a:rPr>
              <a:t>Today’s lesson: </a:t>
            </a:r>
            <a:r>
              <a:rPr lang="en-US" sz="2800" b="1" i="1" dirty="0">
                <a:solidFill>
                  <a:schemeClr val="bg1"/>
                </a:solidFill>
              </a:rPr>
              <a:t>Ten Gifts for Your Children</a:t>
            </a:r>
            <a:endParaRPr lang="en-US" sz="3200" b="1" i="1" dirty="0">
              <a:solidFill>
                <a:srgbClr val="FFFF00"/>
              </a:solidFill>
            </a:endParaRPr>
          </a:p>
        </p:txBody>
      </p:sp>
    </p:spTree>
    <p:extLst>
      <p:ext uri="{BB962C8B-B14F-4D97-AF65-F5344CB8AC3E}">
        <p14:creationId xmlns:p14="http://schemas.microsoft.com/office/powerpoint/2010/main" val="36995401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186396E-5AAC-4328-BFBC-864B4020A558}"/>
              </a:ext>
            </a:extLst>
          </p:cNvPr>
          <p:cNvSpPr txBox="1"/>
          <p:nvPr/>
        </p:nvSpPr>
        <p:spPr>
          <a:xfrm>
            <a:off x="221673" y="316522"/>
            <a:ext cx="8722738" cy="811761"/>
          </a:xfrm>
          <a:prstGeom prst="rect">
            <a:avLst/>
          </a:prstGeom>
          <a:noFill/>
        </p:spPr>
        <p:txBody>
          <a:bodyPr wrap="square" rtlCol="0">
            <a:spAutoFit/>
          </a:bodyPr>
          <a:lstStyle/>
          <a:p>
            <a:pPr algn="ctr">
              <a:lnSpc>
                <a:spcPct val="150000"/>
              </a:lnSpc>
            </a:pPr>
            <a:r>
              <a:rPr lang="en-US" sz="3400" b="1" dirty="0">
                <a:solidFill>
                  <a:srgbClr val="FFFF00"/>
                </a:solidFill>
                <a:latin typeface="Lucida Calligraphy" panose="03010101010101010101" pitchFamily="66" charset="0"/>
              </a:rPr>
              <a:t>Ten Spiritual Gifts for Your Children</a:t>
            </a:r>
          </a:p>
        </p:txBody>
      </p:sp>
    </p:spTree>
    <p:extLst>
      <p:ext uri="{BB962C8B-B14F-4D97-AF65-F5344CB8AC3E}">
        <p14:creationId xmlns:p14="http://schemas.microsoft.com/office/powerpoint/2010/main" val="427066263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721</Words>
  <Application>Microsoft Office PowerPoint</Application>
  <PresentationFormat>On-screen Show (4:3)</PresentationFormat>
  <Paragraphs>172</Paragraphs>
  <Slides>36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Arial</vt:lpstr>
      <vt:lpstr>Calibri</vt:lpstr>
      <vt:lpstr>Calibri Light</vt:lpstr>
      <vt:lpstr>Lucida Calligraphy</vt:lpstr>
      <vt:lpstr>Office Theme</vt:lpstr>
      <vt:lpstr>Ten Gifts For Your Children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Aroma to the Lord</dc:title>
  <dc:creator>Cindy Nelson</dc:creator>
  <cp:lastModifiedBy>David Sproule</cp:lastModifiedBy>
  <cp:revision>123</cp:revision>
  <cp:lastPrinted>2018-10-28T19:50:01Z</cp:lastPrinted>
  <dcterms:created xsi:type="dcterms:W3CDTF">2016-02-01T19:51:25Z</dcterms:created>
  <dcterms:modified xsi:type="dcterms:W3CDTF">2018-12-02T13:38:26Z</dcterms:modified>
</cp:coreProperties>
</file>