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378" r:id="rId3"/>
    <p:sldId id="542" r:id="rId4"/>
    <p:sldId id="554" r:id="rId5"/>
    <p:sldId id="561" r:id="rId6"/>
    <p:sldId id="563" r:id="rId7"/>
    <p:sldId id="527" r:id="rId8"/>
    <p:sldId id="519" r:id="rId9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93A"/>
    <a:srgbClr val="019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29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71055"/>
          </a:xfrm>
          <a:prstGeom prst="rect">
            <a:avLst/>
          </a:prstGeom>
        </p:spPr>
        <p:txBody>
          <a:bodyPr vert="horz" lIns="94220" tIns="47111" rIns="94220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4" y="1"/>
            <a:ext cx="3077739" cy="471055"/>
          </a:xfrm>
          <a:prstGeom prst="rect">
            <a:avLst/>
          </a:prstGeom>
        </p:spPr>
        <p:txBody>
          <a:bodyPr vert="horz" lIns="94220" tIns="47111" rIns="94220" bIns="47111" rtlCol="0"/>
          <a:lstStyle>
            <a:lvl1pPr algn="r">
              <a:defRPr sz="1200"/>
            </a:lvl1pPr>
          </a:lstStyle>
          <a:p>
            <a:fld id="{9E134A58-ECA1-4E7C-8010-A6B5A1E88A70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4"/>
            <a:ext cx="3077739" cy="471054"/>
          </a:xfrm>
          <a:prstGeom prst="rect">
            <a:avLst/>
          </a:prstGeom>
        </p:spPr>
        <p:txBody>
          <a:bodyPr vert="horz" lIns="94220" tIns="47111" rIns="94220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4" y="8917424"/>
            <a:ext cx="3077739" cy="471054"/>
          </a:xfrm>
          <a:prstGeom prst="rect">
            <a:avLst/>
          </a:prstGeom>
        </p:spPr>
        <p:txBody>
          <a:bodyPr vert="horz" lIns="94220" tIns="47111" rIns="94220" bIns="47111" rtlCol="0" anchor="b"/>
          <a:lstStyle>
            <a:lvl1pPr algn="r">
              <a:defRPr sz="1200"/>
            </a:lvl1pPr>
          </a:lstStyle>
          <a:p>
            <a:fld id="{84291F81-960C-4E6D-8DB4-C6425D661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11667" y="228600"/>
            <a:ext cx="8720666" cy="6417733"/>
          </a:xfrm>
          <a:prstGeom prst="rect">
            <a:avLst/>
          </a:prstGeom>
          <a:solidFill>
            <a:srgbClr val="0229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2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4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4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2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1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6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9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8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1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5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B947D-3D4B-4A87-9995-54639703B3B8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7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834" y="1440874"/>
            <a:ext cx="8638331" cy="1700260"/>
          </a:xfr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b="1" dirty="0">
                <a:solidFill>
                  <a:schemeClr val="bg1"/>
                </a:solidFill>
                <a:latin typeface="Lucida Calligraphy" panose="03010101010101010101" pitchFamily="66" charset="0"/>
              </a:rPr>
              <a:t>Things I Wish I Had Known As a Teen</a:t>
            </a:r>
            <a:endParaRPr lang="en-US" sz="44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4081704"/>
            <a:ext cx="8475133" cy="2429932"/>
          </a:xfrm>
        </p:spPr>
        <p:txBody>
          <a:bodyPr anchor="t"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2 Timothy 3:14-17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 flipV="1">
            <a:off x="415636" y="3606801"/>
            <a:ext cx="8317730" cy="32326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32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273" y="720436"/>
            <a:ext cx="8486293" cy="5847418"/>
          </a:xfrm>
        </p:spPr>
        <p:txBody>
          <a:bodyPr anchor="t">
            <a:noAutofit/>
          </a:bodyPr>
          <a:lstStyle/>
          <a:p>
            <a:pPr algn="just"/>
            <a:r>
              <a:rPr lang="en-US" b="1" dirty="0">
                <a:solidFill>
                  <a:schemeClr val="bg1"/>
                </a:solidFill>
              </a:rPr>
              <a:t>   14  But you must continue in the things which you have learned and been assured of, knowing from whom you have learned them, 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  15  and that from childhood you have known the Holy Scriptures, which are able to make you wise for salvation through faith which is in Christ Jesus. 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  16  All Scripture is given by inspiration of God, and is profitable for doctrine, for reproof, for correction, for instruction in righteousness, 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  17  that the man of God may be complete, thoroughly equipped for every good work.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</a:rPr>
              <a:t>					2 Tim. 3:14-17</a:t>
            </a:r>
          </a:p>
        </p:txBody>
      </p:sp>
    </p:spTree>
    <p:extLst>
      <p:ext uri="{BB962C8B-B14F-4D97-AF65-F5344CB8AC3E}">
        <p14:creationId xmlns:p14="http://schemas.microsoft.com/office/powerpoint/2010/main" val="2068969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42900" y="316522"/>
            <a:ext cx="8472202" cy="5516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5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There are Times to Easily Learn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Language—Infant easily are bilingual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Riding a bicycle—Not as an adult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Olympics gymnastics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Changing a tire; mowing the grass, etc.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Fundamentals of the Bible—MILK &amp; meat—Heb. 5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Greater, deeper truths—milk &amp; MEAT—Heb. 5</a:t>
            </a:r>
            <a:endParaRPr lang="en-US" sz="2300" b="1" dirty="0">
              <a:solidFill>
                <a:schemeClr val="bg1"/>
              </a:solidFill>
            </a:endParaRPr>
          </a:p>
          <a:p>
            <a:pPr algn="ctr">
              <a:spcAft>
                <a:spcPts val="600"/>
              </a:spcAft>
            </a:pPr>
            <a:endParaRPr lang="en-US" sz="2800" b="1" i="1" dirty="0">
              <a:solidFill>
                <a:schemeClr val="bg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3200" b="1" i="1" dirty="0">
                <a:solidFill>
                  <a:schemeClr val="bg1"/>
                </a:solidFill>
              </a:rPr>
              <a:t>Today’s Lesson: Things I Wish I Had Known</a:t>
            </a:r>
          </a:p>
          <a:p>
            <a:pPr algn="ctr">
              <a:spcAft>
                <a:spcPts val="600"/>
              </a:spcAft>
            </a:pPr>
            <a:r>
              <a:rPr lang="en-US" sz="3200" b="1" i="1" dirty="0">
                <a:solidFill>
                  <a:schemeClr val="bg1"/>
                </a:solidFill>
              </a:rPr>
              <a:t>As a Teen</a:t>
            </a:r>
          </a:p>
        </p:txBody>
      </p:sp>
    </p:spTree>
    <p:extLst>
      <p:ext uri="{BB962C8B-B14F-4D97-AF65-F5344CB8AC3E}">
        <p14:creationId xmlns:p14="http://schemas.microsoft.com/office/powerpoint/2010/main" val="281440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42900" y="316522"/>
            <a:ext cx="8472202" cy="6404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5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Truths I Wish I Had Known . . 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2-66-39-27—5-12-5-5-12—4-1-22</a:t>
            </a:r>
          </a:p>
          <a:p>
            <a:pPr marL="12001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2=Old Testament and New Testament</a:t>
            </a:r>
          </a:p>
          <a:p>
            <a:pPr marL="12001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66=books in the Bible</a:t>
            </a:r>
          </a:p>
          <a:p>
            <a:pPr marL="12001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39=books in the Old Testament</a:t>
            </a:r>
          </a:p>
          <a:p>
            <a:pPr marL="12001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27=books in the New Testament</a:t>
            </a:r>
          </a:p>
          <a:p>
            <a:pPr marL="12001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5=First division of OT—Five books of Moses</a:t>
            </a:r>
          </a:p>
          <a:p>
            <a:pPr marL="12001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12=Second division of OT—Twelve books of history</a:t>
            </a:r>
          </a:p>
          <a:p>
            <a:pPr marL="12001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5=Third division of OT—Five books of poetry</a:t>
            </a:r>
          </a:p>
          <a:p>
            <a:pPr marL="12001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5=Fourth division of OT—Five books MAJOR prophets</a:t>
            </a:r>
          </a:p>
          <a:p>
            <a:pPr marL="12001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12=Fifth division of OT—Five books MINOR prophets</a:t>
            </a:r>
          </a:p>
          <a:p>
            <a:pPr marL="12001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4=First division of NT—Biography of Jesus</a:t>
            </a:r>
          </a:p>
          <a:p>
            <a:pPr marL="12001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1=Second division of NT—History of the church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22=Third division of NT—Letters to Christians</a:t>
            </a:r>
          </a:p>
        </p:txBody>
      </p:sp>
    </p:spTree>
    <p:extLst>
      <p:ext uri="{BB962C8B-B14F-4D97-AF65-F5344CB8AC3E}">
        <p14:creationId xmlns:p14="http://schemas.microsoft.com/office/powerpoint/2010/main" val="3672286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42900" y="316522"/>
            <a:ext cx="8472202" cy="4131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5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Truths I Wish I Had Known . . 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2-66-39-27—5-12-5-5-12—4-1-22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Who—To Whom—When—Why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The importance of the word “Israel”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God changed Jacob’s name to Israel—Why?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Gen. 46:8;  Exo. 1:1;  Exo. 1:7;  Exo. 12:40-42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God’s name for His chosen nation in OT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God’s name for His chosen in NT—Rom. 2:28; Phil. 3:3</a:t>
            </a:r>
          </a:p>
        </p:txBody>
      </p:sp>
    </p:spTree>
    <p:extLst>
      <p:ext uri="{BB962C8B-B14F-4D97-AF65-F5344CB8AC3E}">
        <p14:creationId xmlns:p14="http://schemas.microsoft.com/office/powerpoint/2010/main" val="332765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42900" y="316522"/>
            <a:ext cx="8472202" cy="3747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5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Truths I Wish I Had Known . . 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2-66-39-27—5-12-5-5-12—4-1-22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Who—To Whom—When—Why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The importance of the word “Israel”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The importance of EVERY word in the Bible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All scripture—verbal inspiration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ABC’s of Bible interpretation</a:t>
            </a:r>
            <a:endParaRPr lang="en-US" sz="32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95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42900" y="316522"/>
            <a:ext cx="8472202" cy="4378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5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Truths I Wish I Had Known . . 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2-66-39-27—5-12-5-5-12—4-1-22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Who—To Whom—When—Why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The importance of the word “Israel”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The importance of EVERY word in the Bible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Reading a verse and saying, “What does it say?”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How to use a concordance and Strong’s numbers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Bible study helps—Thompson Chain--Internet</a:t>
            </a:r>
            <a:endParaRPr lang="en-US" sz="32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235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C76B394-E678-4E73-A280-0CB5636098EE}"/>
              </a:ext>
            </a:extLst>
          </p:cNvPr>
          <p:cNvSpPr txBox="1"/>
          <p:nvPr/>
        </p:nvSpPr>
        <p:spPr>
          <a:xfrm>
            <a:off x="298938" y="386861"/>
            <a:ext cx="859008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You Know Enough to be Saved</a:t>
            </a:r>
            <a:endParaRPr lang="en-US" sz="1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  <a:p>
            <a:pPr algn="ctr"/>
            <a:r>
              <a:rPr lang="en-US" sz="16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 </a:t>
            </a:r>
            <a:endParaRPr lang="en-US" sz="4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B</a:t>
            </a:r>
            <a:r>
              <a:rPr lang="en-US" altLang="en-US" sz="3200" b="1" dirty="0">
                <a:solidFill>
                  <a:schemeClr val="bg1"/>
                </a:solidFill>
              </a:rPr>
              <a:t>elieve</a:t>
            </a:r>
            <a:r>
              <a:rPr lang="en-US" sz="3200" b="1" dirty="0">
                <a:solidFill>
                  <a:schemeClr val="bg1"/>
                </a:solidFill>
              </a:rPr>
              <a:t>  				Acts 16:31</a:t>
            </a: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Repent (decide to obey)	Acts 17:30</a:t>
            </a: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Confess faith in Him		Acts 8:37</a:t>
            </a: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Baptized into Him		Acts 2:38</a:t>
            </a:r>
          </a:p>
          <a:p>
            <a:pPr lvl="1">
              <a:spcAft>
                <a:spcPts val="2400"/>
              </a:spcAft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body, His kingdom</a:t>
            </a: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Be faithful until death	Rev. 2:10</a:t>
            </a:r>
          </a:p>
        </p:txBody>
      </p:sp>
    </p:spTree>
    <p:extLst>
      <p:ext uri="{BB962C8B-B14F-4D97-AF65-F5344CB8AC3E}">
        <p14:creationId xmlns:p14="http://schemas.microsoft.com/office/powerpoint/2010/main" val="1449600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391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Lucida Calligraphy</vt:lpstr>
      <vt:lpstr>Office Theme</vt:lpstr>
      <vt:lpstr>Things I Wish I Had Known As a Teen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Aroma to the Lord</dc:title>
  <dc:creator>Cindy Nelson</dc:creator>
  <cp:lastModifiedBy>Cindy Nelson</cp:lastModifiedBy>
  <cp:revision>111</cp:revision>
  <cp:lastPrinted>2018-10-28T19:50:01Z</cp:lastPrinted>
  <dcterms:created xsi:type="dcterms:W3CDTF">2016-02-01T19:51:25Z</dcterms:created>
  <dcterms:modified xsi:type="dcterms:W3CDTF">2018-11-26T14:57:42Z</dcterms:modified>
</cp:coreProperties>
</file>