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56" r:id="rId2"/>
    <p:sldId id="1367" r:id="rId3"/>
    <p:sldId id="1412" r:id="rId4"/>
    <p:sldId id="1417" r:id="rId5"/>
    <p:sldId id="1418" r:id="rId6"/>
    <p:sldId id="1370" r:id="rId7"/>
    <p:sldId id="1391" r:id="rId8"/>
    <p:sldId id="1381" r:id="rId9"/>
    <p:sldId id="1420" r:id="rId10"/>
    <p:sldId id="1392" r:id="rId11"/>
    <p:sldId id="1419" r:id="rId12"/>
    <p:sldId id="1426" r:id="rId13"/>
    <p:sldId id="1393" r:id="rId14"/>
    <p:sldId id="1371" r:id="rId15"/>
    <p:sldId id="1423" r:id="rId16"/>
    <p:sldId id="1395" r:id="rId17"/>
    <p:sldId id="1374" r:id="rId18"/>
    <p:sldId id="1425" r:id="rId19"/>
    <p:sldId id="1397" r:id="rId20"/>
    <p:sldId id="1375" r:id="rId21"/>
    <p:sldId id="1424" r:id="rId22"/>
    <p:sldId id="1399" r:id="rId23"/>
    <p:sldId id="1377" r:id="rId24"/>
    <p:sldId id="1421" r:id="rId25"/>
    <p:sldId id="1400" r:id="rId26"/>
    <p:sldId id="1378" r:id="rId27"/>
    <p:sldId id="1422" r:id="rId28"/>
    <p:sldId id="1401" r:id="rId29"/>
    <p:sldId id="1379" r:id="rId30"/>
    <p:sldId id="1428" r:id="rId31"/>
    <p:sldId id="1427" r:id="rId32"/>
    <p:sldId id="1362" r:id="rId33"/>
    <p:sldId id="1407" r:id="rId34"/>
  </p:sldIdLst>
  <p:sldSz cx="9144000" cy="6858000" type="screen4x3"/>
  <p:notesSz cx="70104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EFECB"/>
    <a:srgbClr val="A6FED6"/>
    <a:srgbClr val="7FFDC4"/>
    <a:srgbClr val="7DFFE6"/>
    <a:srgbClr val="2FFFD7"/>
    <a:srgbClr val="0BFFD1"/>
    <a:srgbClr val="0033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 showGuides="1">
      <p:cViewPr varScale="1">
        <p:scale>
          <a:sx n="104" d="100"/>
          <a:sy n="104" d="100"/>
        </p:scale>
        <p:origin x="1746" y="108"/>
      </p:cViewPr>
      <p:guideLst>
        <p:guide orient="horz" pos="5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2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7EF654D-1557-45C7-8F67-F83BF9766FA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10075"/>
            <a:ext cx="51371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10" tIns="45001" rIns="91610" bIns="450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F5A74B8-4D32-4D27-9933-529793C8824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1675"/>
            <a:ext cx="4622800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4600FC0-CA4F-4A36-A2D9-1ACDB629CB78}"/>
              </a:ext>
            </a:extLst>
          </p:cNvPr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F585450D-0D51-44B9-8DF2-92ED4D398E7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6E174739-0583-47CA-8D2B-BD4179433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5">
            <a:extLst>
              <a:ext uri="{FF2B5EF4-FFF2-40B4-BE49-F238E27FC236}">
                <a16:creationId xmlns:a16="http://schemas.microsoft.com/office/drawing/2014/main" id="{43889ACF-7591-492F-9A03-F575FC26E84F}"/>
              </a:ext>
            </a:extLst>
          </p:cNvPr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F7E889C8-3453-4C4A-B7FD-7A479B049CD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983A1E3C-2F2E-4222-9B87-956E6DBBEE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grpSp>
        <p:nvGrpSpPr>
          <p:cNvPr id="10" name="Group 8">
            <a:extLst>
              <a:ext uri="{FF2B5EF4-FFF2-40B4-BE49-F238E27FC236}">
                <a16:creationId xmlns:a16="http://schemas.microsoft.com/office/drawing/2014/main" id="{6AD60796-E61C-49C3-A314-420C46F0C0F7}"/>
              </a:ext>
            </a:extLst>
          </p:cNvPr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48BF51B3-7FC5-40A3-94D7-F9CC7E6CBB2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F86BB43A-B785-405D-8CD3-83AB2DE6E0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1B912818-A26C-4B9E-AF7D-FD9AE6BD3BA6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55FF040E-7476-4EB6-A9D8-B9E20C72FA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FADFA42A-9F46-4652-835F-2A5EFABB83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91150" name="Rectangle 14">
            <a:extLst/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91151" name="Rectangle 15">
            <a:extLst/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B6F5605A-3BF1-4F1A-B609-4EBC0FABF83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9769E3F3-7DA5-40E7-9639-F6EBEB9A2B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598D0301-D90D-4AF6-993E-A96FBA1B0A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4D9F-7586-49BC-815D-6B644ED460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94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/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C789B8F5-62A5-449B-8738-AB6B821F94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4A6C45BC-7601-4A32-B6F5-9C0B548BD9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5739B60C-8875-40AC-9E7A-D77EBAFE2A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0EA00-1E79-43FB-BC94-170E6EF10F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212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/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/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DD9340A6-F07F-4F2B-9FF2-23EF432073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F6E26400-915E-49AF-A9CE-FD2FD10744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8E96A1BF-B138-499D-A4B5-A3DAA44C4C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678F4-05A8-4923-8919-7E2C15B001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9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0EA7D529-51EE-49E1-BBB6-B74233DA8B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8A7D3637-B86C-4F15-89DB-2B9FDCCDFF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F4BD2CEE-C4E2-44F8-A5B8-4737B84D7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4B240-7256-4209-AB44-9574177255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129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B15BEFF1-5A50-4471-970F-5C849A29CE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A04C8459-9032-424C-82A9-3C83BB675D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5B8E7926-C130-4813-8D4C-44B9024325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78ADC-C8ED-497B-A81F-99C01EC7C3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84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F0945BAD-F96C-4C3C-AD8C-4CE6E28ADD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46EE9C80-01A2-4AFC-A727-0D61475604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48C0D2F4-91B9-410C-AE6C-DF3F5C730A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8D893-3470-4A2F-BCC3-4DDBF50004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470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/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E64345E2-52A3-4B63-AC9F-2602296602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20">
            <a:extLst>
              <a:ext uri="{FF2B5EF4-FFF2-40B4-BE49-F238E27FC236}">
                <a16:creationId xmlns:a16="http://schemas.microsoft.com/office/drawing/2014/main" id="{8CDCD60F-27D3-4C26-AE6C-7FDB22A3C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D99428A1-477C-4CDA-87C2-05AB1F7201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4840-3D78-4416-B0CA-C306888EE3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55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39E36A7A-BB67-4CC0-A0A5-D4A0A8965E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76F14B44-C42B-4959-8B1B-A0AF0894AE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E891B369-40BB-4D0E-B0B4-0CDFBCBB2D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5DED2-4752-4BAB-98EE-D6C9E89A43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83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6DF85BAC-5125-4431-9F8B-E7AC3EE97F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BAF91A3D-42C4-4781-84A9-F991E70921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11F42F36-688B-4D6D-BFB3-F7819FA2A8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00309-2937-4266-9EB5-FC89166C10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246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712748DE-893E-4761-8349-6238667B84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0CE912A1-70CA-4CF7-860E-0AEACA1FFD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9B90C3A2-E5C4-4DC3-AF9B-2A235E0842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9BCB5-2A32-49CF-8C63-310E6B432F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47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/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B4D6CBD7-AEAF-4122-96B4-F20A544D8D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4312552F-1838-47BB-A040-3D77FDD558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8CBC5CFA-F835-40CC-92A1-16C1247605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842AF-652F-43E4-90E1-8393ED033A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164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07EBA063-9687-4696-B7F4-B7947D42996E}"/>
              </a:ext>
            </a:extLst>
          </p:cNvPr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044" name="Rectangle 3">
              <a:extLst>
                <a:ext uri="{FF2B5EF4-FFF2-40B4-BE49-F238E27FC236}">
                  <a16:creationId xmlns:a16="http://schemas.microsoft.com/office/drawing/2014/main" id="{49590BD8-279C-4A75-894B-B969E4A1B8D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5" name="Rectangle 4">
              <a:extLst>
                <a:ext uri="{FF2B5EF4-FFF2-40B4-BE49-F238E27FC236}">
                  <a16:creationId xmlns:a16="http://schemas.microsoft.com/office/drawing/2014/main" id="{F33AEE87-5275-40FD-AA4D-F52E6AAAF5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027" name="Group 5">
            <a:extLst>
              <a:ext uri="{FF2B5EF4-FFF2-40B4-BE49-F238E27FC236}">
                <a16:creationId xmlns:a16="http://schemas.microsoft.com/office/drawing/2014/main" id="{D758E255-BE67-4A2F-B373-B99FA017B64D}"/>
              </a:ext>
            </a:extLst>
          </p:cNvPr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042" name="Rectangle 6">
              <a:extLst>
                <a:ext uri="{FF2B5EF4-FFF2-40B4-BE49-F238E27FC236}">
                  <a16:creationId xmlns:a16="http://schemas.microsoft.com/office/drawing/2014/main" id="{40301835-13B0-4E14-8DD7-7F36BEA499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3" name="Rectangle 7">
              <a:extLst>
                <a:ext uri="{FF2B5EF4-FFF2-40B4-BE49-F238E27FC236}">
                  <a16:creationId xmlns:a16="http://schemas.microsoft.com/office/drawing/2014/main" id="{4D56F90B-611C-4C87-A14F-D01E8F677B3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grpSp>
        <p:nvGrpSpPr>
          <p:cNvPr id="1028" name="Group 8">
            <a:extLst>
              <a:ext uri="{FF2B5EF4-FFF2-40B4-BE49-F238E27FC236}">
                <a16:creationId xmlns:a16="http://schemas.microsoft.com/office/drawing/2014/main" id="{0A64A570-D851-4326-8807-097FEDF191D4}"/>
              </a:ext>
            </a:extLst>
          </p:cNvPr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040" name="Rectangle 9">
              <a:extLst>
                <a:ext uri="{FF2B5EF4-FFF2-40B4-BE49-F238E27FC236}">
                  <a16:creationId xmlns:a16="http://schemas.microsoft.com/office/drawing/2014/main" id="{A7C55733-B5D9-4304-ACD7-8CB567A082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1" name="Rectangle 10">
              <a:extLst>
                <a:ext uri="{FF2B5EF4-FFF2-40B4-BE49-F238E27FC236}">
                  <a16:creationId xmlns:a16="http://schemas.microsoft.com/office/drawing/2014/main" id="{9B9D358F-C4F2-4E58-A82C-7F57873D74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grpSp>
        <p:nvGrpSpPr>
          <p:cNvPr id="1029" name="Group 11">
            <a:extLst>
              <a:ext uri="{FF2B5EF4-FFF2-40B4-BE49-F238E27FC236}">
                <a16:creationId xmlns:a16="http://schemas.microsoft.com/office/drawing/2014/main" id="{E8DA41D0-DA82-4C20-B38E-0E1A4C056D16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038" name="Rectangle 12">
              <a:extLst>
                <a:ext uri="{FF2B5EF4-FFF2-40B4-BE49-F238E27FC236}">
                  <a16:creationId xmlns:a16="http://schemas.microsoft.com/office/drawing/2014/main" id="{8F7E4419-421D-4F19-9E95-57EC2995FB0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9" name="Rectangle 13">
              <a:extLst>
                <a:ext uri="{FF2B5EF4-FFF2-40B4-BE49-F238E27FC236}">
                  <a16:creationId xmlns:a16="http://schemas.microsoft.com/office/drawing/2014/main" id="{E09A6F17-E514-4D7F-9404-1392BD5798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grpSp>
        <p:nvGrpSpPr>
          <p:cNvPr id="1030" name="Group 14">
            <a:extLst>
              <a:ext uri="{FF2B5EF4-FFF2-40B4-BE49-F238E27FC236}">
                <a16:creationId xmlns:a16="http://schemas.microsoft.com/office/drawing/2014/main" id="{B6D55F15-2DAB-4868-98E9-2FE1A07C36C4}"/>
              </a:ext>
            </a:extLst>
          </p:cNvPr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1036" name="Rectangle 15">
              <a:extLst>
                <a:ext uri="{FF2B5EF4-FFF2-40B4-BE49-F238E27FC236}">
                  <a16:creationId xmlns:a16="http://schemas.microsoft.com/office/drawing/2014/main" id="{34DF577C-B6B8-4FF0-B1A9-CA9D30EE56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Rectangle 16">
              <a:extLst>
                <a:ext uri="{FF2B5EF4-FFF2-40B4-BE49-F238E27FC236}">
                  <a16:creationId xmlns:a16="http://schemas.microsoft.com/office/drawing/2014/main" id="{261708D0-2CD2-4751-B30C-74EB8BBE00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1031" name="Rectangle 17">
            <a:extLst>
              <a:ext uri="{FF2B5EF4-FFF2-40B4-BE49-F238E27FC236}">
                <a16:creationId xmlns:a16="http://schemas.microsoft.com/office/drawing/2014/main" id="{A5B05941-9DB1-43C1-AB53-E06DE86DFE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2" name="Rectangle 18">
            <a:extLst>
              <a:ext uri="{FF2B5EF4-FFF2-40B4-BE49-F238E27FC236}">
                <a16:creationId xmlns:a16="http://schemas.microsoft.com/office/drawing/2014/main" id="{B1D3545B-BEDB-45B2-991A-3609FD960F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0131" name="Rectangle 19">
            <a:extLst>
              <a:ext uri="{FF2B5EF4-FFF2-40B4-BE49-F238E27FC236}">
                <a16:creationId xmlns:a16="http://schemas.microsoft.com/office/drawing/2014/main" id="{AF899435-9484-4337-A7F1-08B997B6A7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0132" name="Rectangle 20">
            <a:extLst>
              <a:ext uri="{FF2B5EF4-FFF2-40B4-BE49-F238E27FC236}">
                <a16:creationId xmlns:a16="http://schemas.microsoft.com/office/drawing/2014/main" id="{9EC6B253-23CB-4CF7-B5B1-BCE9203C63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0133" name="Rectangle 21">
            <a:extLst>
              <a:ext uri="{FF2B5EF4-FFF2-40B4-BE49-F238E27FC236}">
                <a16:creationId xmlns:a16="http://schemas.microsoft.com/office/drawing/2014/main" id="{CF49C175-D17F-4546-80E9-C79F852700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51F4A85-B66E-4057-A677-CFBF1568D9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441C8417-CF02-4123-8768-5F3830B72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19138"/>
            <a:ext cx="8589963" cy="255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4800" dirty="0">
              <a:latin typeface="Lucida Calligraphy" panose="03010101010101010101" pitchFamily="66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800" dirty="0">
                <a:latin typeface="Lucida Calligraphy" panose="03010101010101010101" pitchFamily="66" charset="0"/>
              </a:rPr>
              <a:t>Sunday Funerals</a:t>
            </a:r>
          </a:p>
          <a:p>
            <a:pPr algn="ctr" eaLnBrk="1" hangingPunct="1">
              <a:spcBef>
                <a:spcPts val="1200"/>
              </a:spcBef>
              <a:buClrTx/>
              <a:buFontTx/>
              <a:buNone/>
            </a:pPr>
            <a:r>
              <a:rPr lang="en-US" altLang="en-US" sz="4800" dirty="0">
                <a:latin typeface="Lucida Calligraphy" panose="03010101010101010101" pitchFamily="66" charset="0"/>
              </a:rPr>
              <a:t>in Florida</a:t>
            </a:r>
            <a:endParaRPr lang="en-US" altLang="en-US" sz="4400" dirty="0">
              <a:latin typeface="Lucida Calligraphy" panose="03010101010101010101" pitchFamily="66" charset="0"/>
            </a:endParaRPr>
          </a:p>
        </p:txBody>
      </p:sp>
      <p:sp>
        <p:nvSpPr>
          <p:cNvPr id="4099" name="Subtitle 2">
            <a:extLst>
              <a:ext uri="{FF2B5EF4-FFF2-40B4-BE49-F238E27FC236}">
                <a16:creationId xmlns:a16="http://schemas.microsoft.com/office/drawing/2014/main" id="{4CEB66FD-C2AE-4FB6-90D2-367947269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3" y="4071938"/>
            <a:ext cx="8474075" cy="243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sz="360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FC6B73D-8E88-40A1-8DB2-A3193AC6C8A0}"/>
              </a:ext>
            </a:extLst>
          </p:cNvPr>
          <p:cNvCxnSpPr/>
          <p:nvPr/>
        </p:nvCxnSpPr>
        <p:spPr>
          <a:xfrm>
            <a:off x="411163" y="3606800"/>
            <a:ext cx="8321675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16BCC50-D310-4E05-9BEB-FAD2FCC90BCA}"/>
              </a:ext>
            </a:extLst>
          </p:cNvPr>
          <p:cNvCxnSpPr>
            <a:cxnSpLocks/>
          </p:cNvCxnSpPr>
          <p:nvPr/>
        </p:nvCxnSpPr>
        <p:spPr>
          <a:xfrm flipV="1">
            <a:off x="493713" y="3606800"/>
            <a:ext cx="8239125" cy="3810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2" name="Rectangle 8">
            <a:extLst>
              <a:ext uri="{FF2B5EF4-FFF2-40B4-BE49-F238E27FC236}">
                <a16:creationId xmlns:a16="http://schemas.microsoft.com/office/drawing/2014/main" id="{00C5A1C9-24A4-49CC-B429-55BC9658A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3" y="3971925"/>
            <a:ext cx="8397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latin typeface="Calibri" panose="020F0502020204030204" pitchFamily="34" charset="0"/>
                <a:cs typeface="Calibri" panose="020F0502020204030204" pitchFamily="34" charset="0"/>
              </a:rPr>
              <a:t>Colossians  3:1-5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13838CD-6B62-4130-8A0A-C30D810251FA}"/>
              </a:ext>
            </a:extLst>
          </p:cNvPr>
          <p:cNvCxnSpPr>
            <a:cxnSpLocks/>
          </p:cNvCxnSpPr>
          <p:nvPr/>
        </p:nvCxnSpPr>
        <p:spPr>
          <a:xfrm flipV="1">
            <a:off x="415925" y="3606800"/>
            <a:ext cx="8316913" cy="31750"/>
          </a:xfrm>
          <a:prstGeom prst="line">
            <a:avLst/>
          </a:prstGeom>
          <a:ln w="38100" cap="sq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5C6823A1-2E10-414A-A897-ECD730B9B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7838"/>
            <a:ext cx="815340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1 If then you were raised with Christ, seek those things which are above, where Christ is, sitting at the right hand of God.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2 Set your mind on things above, not on things on the earth.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3 For you died, and your life is hidden with Christ in God.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4 When Christ who is our life appears, then you also will appear with Him in glory.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5 </a:t>
            </a:r>
            <a:r>
              <a:rPr lang="en-US" altLang="en-US" sz="2800">
                <a:solidFill>
                  <a:srgbClr val="FFFF00"/>
                </a:solidFill>
                <a:latin typeface="Arial" panose="020B0604020202020204" pitchFamily="34" charset="0"/>
              </a:rPr>
              <a:t>Mortify (KJV)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your members which are on the earth: fornication, </a:t>
            </a:r>
            <a:r>
              <a:rPr lang="en-US" altLang="en-US" sz="2800">
                <a:solidFill>
                  <a:srgbClr val="FFFF00"/>
                </a:solidFill>
                <a:latin typeface="Arial" panose="020B0604020202020204" pitchFamily="34" charset="0"/>
              </a:rPr>
              <a:t>uncleanness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, passion, evil desire, and covetousness, which is idolatry.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3">
            <a:extLst>
              <a:ext uri="{FF2B5EF4-FFF2-40B4-BE49-F238E27FC236}">
                <a16:creationId xmlns:a16="http://schemas.microsoft.com/office/drawing/2014/main" id="{28332BDE-0727-4241-B3E1-10D5EE65A2C2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33400"/>
            <a:ext cx="4191000" cy="5791200"/>
            <a:chOff x="1680" y="960"/>
            <a:chExt cx="1152" cy="2304"/>
          </a:xfrm>
        </p:grpSpPr>
        <p:sp>
          <p:nvSpPr>
            <p:cNvPr id="23559" name="Oval 4" descr="White marble">
              <a:extLst>
                <a:ext uri="{FF2B5EF4-FFF2-40B4-BE49-F238E27FC236}">
                  <a16:creationId xmlns:a16="http://schemas.microsoft.com/office/drawing/2014/main" id="{515D2771-22C5-41F6-B04B-A03BFD78B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960"/>
              <a:ext cx="1152" cy="912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560" name="Rectangle 5" descr="White marble">
              <a:extLst>
                <a:ext uri="{FF2B5EF4-FFF2-40B4-BE49-F238E27FC236}">
                  <a16:creationId xmlns:a16="http://schemas.microsoft.com/office/drawing/2014/main" id="{C43DB3CE-D4F8-4C98-B710-137D51BDB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1152" cy="182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3555" name="Text Box 6">
            <a:extLst>
              <a:ext uri="{FF2B5EF4-FFF2-40B4-BE49-F238E27FC236}">
                <a16:creationId xmlns:a16="http://schemas.microsoft.com/office/drawing/2014/main" id="{18017AF7-369C-406E-B6D4-3FDAC026C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990600"/>
            <a:ext cx="403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tx2"/>
                </a:solidFill>
                <a:latin typeface="Arial" panose="020B0604020202020204" pitchFamily="34" charset="0"/>
              </a:rPr>
              <a:t>R. I. P.</a:t>
            </a:r>
          </a:p>
        </p:txBody>
      </p:sp>
      <p:sp>
        <p:nvSpPr>
          <p:cNvPr id="23556" name="Text Box 7">
            <a:extLst>
              <a:ext uri="{FF2B5EF4-FFF2-40B4-BE49-F238E27FC236}">
                <a16:creationId xmlns:a16="http://schemas.microsoft.com/office/drawing/2014/main" id="{28B14914-7352-4104-93BA-143BAC9FE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3557" name="Text Box 8">
            <a:extLst>
              <a:ext uri="{FF2B5EF4-FFF2-40B4-BE49-F238E27FC236}">
                <a16:creationId xmlns:a16="http://schemas.microsoft.com/office/drawing/2014/main" id="{14FBEA62-B405-44C9-BF29-16782075E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352800"/>
            <a:ext cx="411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Uncleanness</a:t>
            </a:r>
          </a:p>
        </p:txBody>
      </p:sp>
      <p:sp>
        <p:nvSpPr>
          <p:cNvPr id="23558" name="Text Box 9" descr="White marble">
            <a:extLst>
              <a:ext uri="{FF2B5EF4-FFF2-40B4-BE49-F238E27FC236}">
                <a16:creationId xmlns:a16="http://schemas.microsoft.com/office/drawing/2014/main" id="{70E69CF8-68CA-4DB1-8EE9-691B64150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990600"/>
            <a:ext cx="2971800" cy="762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R. I. P.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7">
            <a:extLst>
              <a:ext uri="{FF2B5EF4-FFF2-40B4-BE49-F238E27FC236}">
                <a16:creationId xmlns:a16="http://schemas.microsoft.com/office/drawing/2014/main" id="{3D5A2916-2116-44F8-9B76-63A91FC53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24579" name="Group 4">
            <a:extLst>
              <a:ext uri="{FF2B5EF4-FFF2-40B4-BE49-F238E27FC236}">
                <a16:creationId xmlns:a16="http://schemas.microsoft.com/office/drawing/2014/main" id="{263093A1-9DE6-40DE-8373-B79086AA035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49275"/>
            <a:ext cx="1836738" cy="1965325"/>
            <a:chOff x="1295400" y="3980627"/>
            <a:chExt cx="1752600" cy="1966098"/>
          </a:xfrm>
        </p:grpSpPr>
        <p:grpSp>
          <p:nvGrpSpPr>
            <p:cNvPr id="24586" name="Group 3">
              <a:extLst>
                <a:ext uri="{FF2B5EF4-FFF2-40B4-BE49-F238E27FC236}">
                  <a16:creationId xmlns:a16="http://schemas.microsoft.com/office/drawing/2014/main" id="{A20722C6-767E-4638-9BE1-DB34163471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24588" name="Oval 4" descr="White marble">
                <a:extLst>
                  <a:ext uri="{FF2B5EF4-FFF2-40B4-BE49-F238E27FC236}">
                    <a16:creationId xmlns:a16="http://schemas.microsoft.com/office/drawing/2014/main" id="{26A6101F-44EC-4C53-B603-801ADDC382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4589" name="Rectangle 5" descr="White marble">
                <a:extLst>
                  <a:ext uri="{FF2B5EF4-FFF2-40B4-BE49-F238E27FC236}">
                    <a16:creationId xmlns:a16="http://schemas.microsoft.com/office/drawing/2014/main" id="{83F14860-5DA4-44DF-89C3-CA21B4C632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4587" name="TextBox 3">
              <a:extLst>
                <a:ext uri="{FF2B5EF4-FFF2-40B4-BE49-F238E27FC236}">
                  <a16:creationId xmlns:a16="http://schemas.microsoft.com/office/drawing/2014/main" id="{9328D693-BDEA-47FE-A8F3-87EBC724C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Fornication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4580" name="Group 5">
            <a:extLst>
              <a:ext uri="{FF2B5EF4-FFF2-40B4-BE49-F238E27FC236}">
                <a16:creationId xmlns:a16="http://schemas.microsoft.com/office/drawing/2014/main" id="{CF153792-6FF2-4558-B2FF-823EC4136AFB}"/>
              </a:ext>
            </a:extLst>
          </p:cNvPr>
          <p:cNvGrpSpPr>
            <a:grpSpLocks/>
          </p:cNvGrpSpPr>
          <p:nvPr/>
        </p:nvGrpSpPr>
        <p:grpSpPr bwMode="auto">
          <a:xfrm>
            <a:off x="2582863" y="533400"/>
            <a:ext cx="1912937" cy="1965325"/>
            <a:chOff x="2391832" y="533400"/>
            <a:chExt cx="1913467" cy="1966098"/>
          </a:xfrm>
        </p:grpSpPr>
        <p:grpSp>
          <p:nvGrpSpPr>
            <p:cNvPr id="24582" name="Group 3">
              <a:extLst>
                <a:ext uri="{FF2B5EF4-FFF2-40B4-BE49-F238E27FC236}">
                  <a16:creationId xmlns:a16="http://schemas.microsoft.com/office/drawing/2014/main" id="{B33B7000-4BF4-4ED6-B8D3-EAC521AFAA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9933" y="533400"/>
              <a:ext cx="1837267" cy="1890715"/>
              <a:chOff x="1680" y="960"/>
              <a:chExt cx="1152" cy="2304"/>
            </a:xfrm>
          </p:grpSpPr>
          <p:sp>
            <p:nvSpPr>
              <p:cNvPr id="24584" name="Oval 4" descr="White marble">
                <a:extLst>
                  <a:ext uri="{FF2B5EF4-FFF2-40B4-BE49-F238E27FC236}">
                    <a16:creationId xmlns:a16="http://schemas.microsoft.com/office/drawing/2014/main" id="{9A972F8D-D18C-43EB-B743-F1BC8EECE1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4585" name="Rectangle 5" descr="White marble">
                <a:extLst>
                  <a:ext uri="{FF2B5EF4-FFF2-40B4-BE49-F238E27FC236}">
                    <a16:creationId xmlns:a16="http://schemas.microsoft.com/office/drawing/2014/main" id="{3F2A70D8-0960-44AB-90C4-B1D769B62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4583" name="TextBox 16">
              <a:extLst>
                <a:ext uri="{FF2B5EF4-FFF2-40B4-BE49-F238E27FC236}">
                  <a16:creationId xmlns:a16="http://schemas.microsoft.com/office/drawing/2014/main" id="{8B8C2308-05DE-42E6-BC29-16FAE7DEB1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832" y="745172"/>
              <a:ext cx="1913467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Uncleanness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4581" name="TextBox 55">
            <a:extLst>
              <a:ext uri="{FF2B5EF4-FFF2-40B4-BE49-F238E27FC236}">
                <a16:creationId xmlns:a16="http://schemas.microsoft.com/office/drawing/2014/main" id="{E0077C3B-B198-41E4-B2C0-71295F20A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92688"/>
            <a:ext cx="8458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i="1">
                <a:solidFill>
                  <a:srgbClr val="FFFF00"/>
                </a:solidFill>
                <a:latin typeface="Arial" panose="020B0604020202020204" pitchFamily="34" charset="0"/>
              </a:rPr>
              <a:t>Put Your Name on the Grave Marker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089CB521-3AF0-4088-86CA-443CA8C5B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7838"/>
            <a:ext cx="815340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1 If then you were raised with Christ, seek those things which are above, where Christ is, sitting at the right hand of God.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2 Set your mind on things above, not on things on the earth.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3 For you died, and your life is hidden with Christ in God.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4 When Christ who is our life appears, then you also will appear with Him in glory.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5 </a:t>
            </a:r>
            <a:r>
              <a:rPr lang="en-US" altLang="en-US" sz="2800">
                <a:solidFill>
                  <a:srgbClr val="FFFF00"/>
                </a:solidFill>
                <a:latin typeface="Arial" panose="020B0604020202020204" pitchFamily="34" charset="0"/>
              </a:rPr>
              <a:t>Mortify (KJV)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your members which are on the earth: fornication, uncleanness, </a:t>
            </a:r>
            <a:r>
              <a:rPr lang="en-US" altLang="en-US" sz="2800">
                <a:solidFill>
                  <a:srgbClr val="FFFF00"/>
                </a:solidFill>
                <a:latin typeface="Arial" panose="020B0604020202020204" pitchFamily="34" charset="0"/>
              </a:rPr>
              <a:t>passion, evil desire, 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and covetousness, which is idolatry.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3">
            <a:extLst>
              <a:ext uri="{FF2B5EF4-FFF2-40B4-BE49-F238E27FC236}">
                <a16:creationId xmlns:a16="http://schemas.microsoft.com/office/drawing/2014/main" id="{10920894-9EC5-48BB-96EF-73767C23E7ED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33400"/>
            <a:ext cx="4191000" cy="5791200"/>
            <a:chOff x="1680" y="960"/>
            <a:chExt cx="1152" cy="2304"/>
          </a:xfrm>
        </p:grpSpPr>
        <p:sp>
          <p:nvSpPr>
            <p:cNvPr id="26631" name="Oval 4" descr="White marble">
              <a:extLst>
                <a:ext uri="{FF2B5EF4-FFF2-40B4-BE49-F238E27FC236}">
                  <a16:creationId xmlns:a16="http://schemas.microsoft.com/office/drawing/2014/main" id="{01E7F53A-0329-4C5C-9F1B-EC769A429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960"/>
              <a:ext cx="1152" cy="912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6632" name="Rectangle 5" descr="White marble">
              <a:extLst>
                <a:ext uri="{FF2B5EF4-FFF2-40B4-BE49-F238E27FC236}">
                  <a16:creationId xmlns:a16="http://schemas.microsoft.com/office/drawing/2014/main" id="{F72BCBB5-A5BC-44FD-AE18-363959C37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1152" cy="182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6627" name="Text Box 6">
            <a:extLst>
              <a:ext uri="{FF2B5EF4-FFF2-40B4-BE49-F238E27FC236}">
                <a16:creationId xmlns:a16="http://schemas.microsoft.com/office/drawing/2014/main" id="{9BCCFEEA-7B7F-40C0-9463-6A4139CB7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990600"/>
            <a:ext cx="403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tx2"/>
                </a:solidFill>
                <a:latin typeface="Arial" panose="020B0604020202020204" pitchFamily="34" charset="0"/>
              </a:rPr>
              <a:t>R. I. P.</a:t>
            </a:r>
          </a:p>
        </p:txBody>
      </p:sp>
      <p:sp>
        <p:nvSpPr>
          <p:cNvPr id="26628" name="Text Box 7">
            <a:extLst>
              <a:ext uri="{FF2B5EF4-FFF2-40B4-BE49-F238E27FC236}">
                <a16:creationId xmlns:a16="http://schemas.microsoft.com/office/drawing/2014/main" id="{B6DD3302-3BF4-4C75-9A67-E85054BBC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6629" name="Text Box 8">
            <a:extLst>
              <a:ext uri="{FF2B5EF4-FFF2-40B4-BE49-F238E27FC236}">
                <a16:creationId xmlns:a16="http://schemas.microsoft.com/office/drawing/2014/main" id="{625D6A1A-DD71-44DF-8563-75F93C07F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352800"/>
            <a:ext cx="4114800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Passion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Evil Desire</a:t>
            </a:r>
          </a:p>
        </p:txBody>
      </p:sp>
      <p:sp>
        <p:nvSpPr>
          <p:cNvPr id="26630" name="Text Box 9" descr="White marble">
            <a:extLst>
              <a:ext uri="{FF2B5EF4-FFF2-40B4-BE49-F238E27FC236}">
                <a16:creationId xmlns:a16="http://schemas.microsoft.com/office/drawing/2014/main" id="{BF82DA14-93AF-4F2E-9EBA-4EC824F69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990600"/>
            <a:ext cx="2971800" cy="762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R. I. P.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7">
            <a:extLst>
              <a:ext uri="{FF2B5EF4-FFF2-40B4-BE49-F238E27FC236}">
                <a16:creationId xmlns:a16="http://schemas.microsoft.com/office/drawing/2014/main" id="{03568DF2-4E38-44BC-983F-BE83A0D4A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27651" name="Group 4">
            <a:extLst>
              <a:ext uri="{FF2B5EF4-FFF2-40B4-BE49-F238E27FC236}">
                <a16:creationId xmlns:a16="http://schemas.microsoft.com/office/drawing/2014/main" id="{A9F6C3B2-3A7C-42E3-B2A9-98D84F81BEE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49275"/>
            <a:ext cx="1836738" cy="1965325"/>
            <a:chOff x="1295400" y="3980627"/>
            <a:chExt cx="1752600" cy="1966098"/>
          </a:xfrm>
        </p:grpSpPr>
        <p:grpSp>
          <p:nvGrpSpPr>
            <p:cNvPr id="27663" name="Group 3">
              <a:extLst>
                <a:ext uri="{FF2B5EF4-FFF2-40B4-BE49-F238E27FC236}">
                  <a16:creationId xmlns:a16="http://schemas.microsoft.com/office/drawing/2014/main" id="{D88E5AEB-08E1-4302-B6E3-30FCBAABE4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27665" name="Oval 4" descr="White marble">
                <a:extLst>
                  <a:ext uri="{FF2B5EF4-FFF2-40B4-BE49-F238E27FC236}">
                    <a16:creationId xmlns:a16="http://schemas.microsoft.com/office/drawing/2014/main" id="{0B7F140B-2A51-446A-A6EA-CAE73CCB3B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7666" name="Rectangle 5" descr="White marble">
                <a:extLst>
                  <a:ext uri="{FF2B5EF4-FFF2-40B4-BE49-F238E27FC236}">
                    <a16:creationId xmlns:a16="http://schemas.microsoft.com/office/drawing/2014/main" id="{80C4C646-D5D1-4AB2-901D-0E2384B17B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7664" name="TextBox 3">
              <a:extLst>
                <a:ext uri="{FF2B5EF4-FFF2-40B4-BE49-F238E27FC236}">
                  <a16:creationId xmlns:a16="http://schemas.microsoft.com/office/drawing/2014/main" id="{7FBA9809-4A52-4238-9F5E-E5AFA673DF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Fornication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7652" name="Group 5">
            <a:extLst>
              <a:ext uri="{FF2B5EF4-FFF2-40B4-BE49-F238E27FC236}">
                <a16:creationId xmlns:a16="http://schemas.microsoft.com/office/drawing/2014/main" id="{56C22453-6D8D-48E7-9147-0C050A912312}"/>
              </a:ext>
            </a:extLst>
          </p:cNvPr>
          <p:cNvGrpSpPr>
            <a:grpSpLocks/>
          </p:cNvGrpSpPr>
          <p:nvPr/>
        </p:nvGrpSpPr>
        <p:grpSpPr bwMode="auto">
          <a:xfrm>
            <a:off x="2582863" y="533400"/>
            <a:ext cx="1912937" cy="1965325"/>
            <a:chOff x="2391832" y="533400"/>
            <a:chExt cx="1913467" cy="1966098"/>
          </a:xfrm>
        </p:grpSpPr>
        <p:grpSp>
          <p:nvGrpSpPr>
            <p:cNvPr id="27659" name="Group 3">
              <a:extLst>
                <a:ext uri="{FF2B5EF4-FFF2-40B4-BE49-F238E27FC236}">
                  <a16:creationId xmlns:a16="http://schemas.microsoft.com/office/drawing/2014/main" id="{84D0077C-9260-4DCC-A0CC-73007C194C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9933" y="533400"/>
              <a:ext cx="1837267" cy="1890715"/>
              <a:chOff x="1680" y="960"/>
              <a:chExt cx="1152" cy="2304"/>
            </a:xfrm>
          </p:grpSpPr>
          <p:sp>
            <p:nvSpPr>
              <p:cNvPr id="27661" name="Oval 4" descr="White marble">
                <a:extLst>
                  <a:ext uri="{FF2B5EF4-FFF2-40B4-BE49-F238E27FC236}">
                    <a16:creationId xmlns:a16="http://schemas.microsoft.com/office/drawing/2014/main" id="{94A9EBD4-4ACA-4011-8B76-3C2A1F5972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7662" name="Rectangle 5" descr="White marble">
                <a:extLst>
                  <a:ext uri="{FF2B5EF4-FFF2-40B4-BE49-F238E27FC236}">
                    <a16:creationId xmlns:a16="http://schemas.microsoft.com/office/drawing/2014/main" id="{5308244C-9128-4D8D-AECF-3242F4F66E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7660" name="TextBox 16">
              <a:extLst>
                <a:ext uri="{FF2B5EF4-FFF2-40B4-BE49-F238E27FC236}">
                  <a16:creationId xmlns:a16="http://schemas.microsoft.com/office/drawing/2014/main" id="{8182753E-8B72-4B85-AC08-C05000A2A6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832" y="745172"/>
              <a:ext cx="1913467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Uncleanness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7653" name="Group 19">
            <a:extLst>
              <a:ext uri="{FF2B5EF4-FFF2-40B4-BE49-F238E27FC236}">
                <a16:creationId xmlns:a16="http://schemas.microsoft.com/office/drawing/2014/main" id="{D6F112A4-6401-40F4-A083-F6BAF5AADA8A}"/>
              </a:ext>
            </a:extLst>
          </p:cNvPr>
          <p:cNvGrpSpPr>
            <a:grpSpLocks/>
          </p:cNvGrpSpPr>
          <p:nvPr/>
        </p:nvGrpSpPr>
        <p:grpSpPr bwMode="auto">
          <a:xfrm>
            <a:off x="4792663" y="533400"/>
            <a:ext cx="1836737" cy="1965325"/>
            <a:chOff x="1295400" y="3980627"/>
            <a:chExt cx="1752600" cy="1966098"/>
          </a:xfrm>
        </p:grpSpPr>
        <p:grpSp>
          <p:nvGrpSpPr>
            <p:cNvPr id="27655" name="Group 3">
              <a:extLst>
                <a:ext uri="{FF2B5EF4-FFF2-40B4-BE49-F238E27FC236}">
                  <a16:creationId xmlns:a16="http://schemas.microsoft.com/office/drawing/2014/main" id="{7062BF2D-BDB7-4E0B-834B-FBB971778B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27657" name="Oval 4" descr="White marble">
                <a:extLst>
                  <a:ext uri="{FF2B5EF4-FFF2-40B4-BE49-F238E27FC236}">
                    <a16:creationId xmlns:a16="http://schemas.microsoft.com/office/drawing/2014/main" id="{6C97018A-FEEC-4D16-8827-2657F7643B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7658" name="Rectangle 5" descr="White marble">
                <a:extLst>
                  <a:ext uri="{FF2B5EF4-FFF2-40B4-BE49-F238E27FC236}">
                    <a16:creationId xmlns:a16="http://schemas.microsoft.com/office/drawing/2014/main" id="{1D627FB3-CBCD-4DAF-9573-68B40487BF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7656" name="TextBox 21">
              <a:extLst>
                <a:ext uri="{FF2B5EF4-FFF2-40B4-BE49-F238E27FC236}">
                  <a16:creationId xmlns:a16="http://schemas.microsoft.com/office/drawing/2014/main" id="{63203528-C2A5-405C-A354-522298BD4D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Passion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Evil Desire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7654" name="TextBox 55">
            <a:extLst>
              <a:ext uri="{FF2B5EF4-FFF2-40B4-BE49-F238E27FC236}">
                <a16:creationId xmlns:a16="http://schemas.microsoft.com/office/drawing/2014/main" id="{729008AB-89DE-40FE-A997-54EF28D35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92688"/>
            <a:ext cx="8458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i="1">
                <a:solidFill>
                  <a:srgbClr val="FFFF00"/>
                </a:solidFill>
                <a:latin typeface="Arial" panose="020B0604020202020204" pitchFamily="34" charset="0"/>
              </a:rPr>
              <a:t>Put Your Name on the Grave Marker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9AC45419-414A-4373-AE1B-FA0731CC7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7838"/>
            <a:ext cx="815340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1 If then you were raised with Christ, seek those things which are above, where Christ is, sitting at the right hand of God.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2 Set your mind on things above, not on things on the earth.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3 For you died, and your life is hidden with Christ in God.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4 When Christ who is our life appears, then you also will appear with Him in glory.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5 </a:t>
            </a:r>
            <a:r>
              <a:rPr lang="en-US" altLang="en-US" sz="2800">
                <a:solidFill>
                  <a:srgbClr val="FFFF00"/>
                </a:solidFill>
                <a:latin typeface="Arial" panose="020B0604020202020204" pitchFamily="34" charset="0"/>
              </a:rPr>
              <a:t>Mortify (KJV)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your members which are on the earth: fornication, uncleanness, passion, evil desire, and </a:t>
            </a:r>
            <a:r>
              <a:rPr lang="en-US" altLang="en-US" sz="2800">
                <a:solidFill>
                  <a:srgbClr val="FFFF00"/>
                </a:solidFill>
                <a:latin typeface="Arial" panose="020B0604020202020204" pitchFamily="34" charset="0"/>
              </a:rPr>
              <a:t>covetousness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, which is idolatry.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3">
            <a:extLst>
              <a:ext uri="{FF2B5EF4-FFF2-40B4-BE49-F238E27FC236}">
                <a16:creationId xmlns:a16="http://schemas.microsoft.com/office/drawing/2014/main" id="{13AE9771-B0EC-44DB-BF94-FEE95DAF5246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33400"/>
            <a:ext cx="4191000" cy="5791200"/>
            <a:chOff x="1680" y="960"/>
            <a:chExt cx="1152" cy="2304"/>
          </a:xfrm>
        </p:grpSpPr>
        <p:sp>
          <p:nvSpPr>
            <p:cNvPr id="29703" name="Oval 4" descr="White marble">
              <a:extLst>
                <a:ext uri="{FF2B5EF4-FFF2-40B4-BE49-F238E27FC236}">
                  <a16:creationId xmlns:a16="http://schemas.microsoft.com/office/drawing/2014/main" id="{008BC799-C285-4F41-B399-C23E1FF19A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960"/>
              <a:ext cx="1152" cy="912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04" name="Rectangle 5" descr="White marble">
              <a:extLst>
                <a:ext uri="{FF2B5EF4-FFF2-40B4-BE49-F238E27FC236}">
                  <a16:creationId xmlns:a16="http://schemas.microsoft.com/office/drawing/2014/main" id="{442F5041-B8E1-44C1-BD43-2C7719354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1152" cy="182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9699" name="Text Box 6">
            <a:extLst>
              <a:ext uri="{FF2B5EF4-FFF2-40B4-BE49-F238E27FC236}">
                <a16:creationId xmlns:a16="http://schemas.microsoft.com/office/drawing/2014/main" id="{AB0FF39A-DE2E-4895-8D88-27D5956AD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990600"/>
            <a:ext cx="403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tx2"/>
                </a:solidFill>
                <a:latin typeface="Arial" panose="020B0604020202020204" pitchFamily="34" charset="0"/>
              </a:rPr>
              <a:t>R. I. P.</a:t>
            </a:r>
          </a:p>
        </p:txBody>
      </p:sp>
      <p:sp>
        <p:nvSpPr>
          <p:cNvPr id="29700" name="Text Box 7">
            <a:extLst>
              <a:ext uri="{FF2B5EF4-FFF2-40B4-BE49-F238E27FC236}">
                <a16:creationId xmlns:a16="http://schemas.microsoft.com/office/drawing/2014/main" id="{D41948D7-28E0-4937-AAC8-5A99F938B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9701" name="Text Box 8">
            <a:extLst>
              <a:ext uri="{FF2B5EF4-FFF2-40B4-BE49-F238E27FC236}">
                <a16:creationId xmlns:a16="http://schemas.microsoft.com/office/drawing/2014/main" id="{4F0000BE-890B-4ADA-ADFA-F934B54E9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352800"/>
            <a:ext cx="411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Covetousness</a:t>
            </a:r>
          </a:p>
        </p:txBody>
      </p:sp>
      <p:sp>
        <p:nvSpPr>
          <p:cNvPr id="29702" name="Text Box 9" descr="White marble">
            <a:extLst>
              <a:ext uri="{FF2B5EF4-FFF2-40B4-BE49-F238E27FC236}">
                <a16:creationId xmlns:a16="http://schemas.microsoft.com/office/drawing/2014/main" id="{981E3791-1CAD-4F43-9E95-E383490F9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990600"/>
            <a:ext cx="2971800" cy="762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R. I. P.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7">
            <a:extLst>
              <a:ext uri="{FF2B5EF4-FFF2-40B4-BE49-F238E27FC236}">
                <a16:creationId xmlns:a16="http://schemas.microsoft.com/office/drawing/2014/main" id="{80F2719C-625C-44DC-8E68-EA80F7E8F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30723" name="Group 4">
            <a:extLst>
              <a:ext uri="{FF2B5EF4-FFF2-40B4-BE49-F238E27FC236}">
                <a16:creationId xmlns:a16="http://schemas.microsoft.com/office/drawing/2014/main" id="{6D1E5998-619B-4DEA-8AC9-EECF1FFBDA32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49275"/>
            <a:ext cx="1836738" cy="1965325"/>
            <a:chOff x="1295400" y="3980627"/>
            <a:chExt cx="1752600" cy="1966098"/>
          </a:xfrm>
        </p:grpSpPr>
        <p:grpSp>
          <p:nvGrpSpPr>
            <p:cNvPr id="30739" name="Group 3">
              <a:extLst>
                <a:ext uri="{FF2B5EF4-FFF2-40B4-BE49-F238E27FC236}">
                  <a16:creationId xmlns:a16="http://schemas.microsoft.com/office/drawing/2014/main" id="{747702C0-7196-4D11-AB43-3D348B7B51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30741" name="Oval 4" descr="White marble">
                <a:extLst>
                  <a:ext uri="{FF2B5EF4-FFF2-40B4-BE49-F238E27FC236}">
                    <a16:creationId xmlns:a16="http://schemas.microsoft.com/office/drawing/2014/main" id="{BDA86833-45AD-4288-8F9D-4D2A2D0FC5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742" name="Rectangle 5" descr="White marble">
                <a:extLst>
                  <a:ext uri="{FF2B5EF4-FFF2-40B4-BE49-F238E27FC236}">
                    <a16:creationId xmlns:a16="http://schemas.microsoft.com/office/drawing/2014/main" id="{67CBC169-7A0A-48A1-8B47-8AE1A3E640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0740" name="TextBox 3">
              <a:extLst>
                <a:ext uri="{FF2B5EF4-FFF2-40B4-BE49-F238E27FC236}">
                  <a16:creationId xmlns:a16="http://schemas.microsoft.com/office/drawing/2014/main" id="{148F929E-9C87-464E-AB07-62916DAFD6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Fornication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0724" name="Group 5">
            <a:extLst>
              <a:ext uri="{FF2B5EF4-FFF2-40B4-BE49-F238E27FC236}">
                <a16:creationId xmlns:a16="http://schemas.microsoft.com/office/drawing/2014/main" id="{EF64B220-2CB9-401B-BC1E-ED5797665601}"/>
              </a:ext>
            </a:extLst>
          </p:cNvPr>
          <p:cNvGrpSpPr>
            <a:grpSpLocks/>
          </p:cNvGrpSpPr>
          <p:nvPr/>
        </p:nvGrpSpPr>
        <p:grpSpPr bwMode="auto">
          <a:xfrm>
            <a:off x="2582863" y="533400"/>
            <a:ext cx="1912937" cy="1965325"/>
            <a:chOff x="2391832" y="533400"/>
            <a:chExt cx="1913467" cy="1966098"/>
          </a:xfrm>
        </p:grpSpPr>
        <p:grpSp>
          <p:nvGrpSpPr>
            <p:cNvPr id="30735" name="Group 3">
              <a:extLst>
                <a:ext uri="{FF2B5EF4-FFF2-40B4-BE49-F238E27FC236}">
                  <a16:creationId xmlns:a16="http://schemas.microsoft.com/office/drawing/2014/main" id="{B2512457-6193-47E8-95F9-ED67F10245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9933" y="533400"/>
              <a:ext cx="1837267" cy="1890715"/>
              <a:chOff x="1680" y="960"/>
              <a:chExt cx="1152" cy="2304"/>
            </a:xfrm>
          </p:grpSpPr>
          <p:sp>
            <p:nvSpPr>
              <p:cNvPr id="30737" name="Oval 4" descr="White marble">
                <a:extLst>
                  <a:ext uri="{FF2B5EF4-FFF2-40B4-BE49-F238E27FC236}">
                    <a16:creationId xmlns:a16="http://schemas.microsoft.com/office/drawing/2014/main" id="{81343B79-D0B1-4BBD-BF32-BEB6ED2C56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738" name="Rectangle 5" descr="White marble">
                <a:extLst>
                  <a:ext uri="{FF2B5EF4-FFF2-40B4-BE49-F238E27FC236}">
                    <a16:creationId xmlns:a16="http://schemas.microsoft.com/office/drawing/2014/main" id="{ACAD12BF-8F8A-4D1D-A6EC-D8E1253B6A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0736" name="TextBox 16">
              <a:extLst>
                <a:ext uri="{FF2B5EF4-FFF2-40B4-BE49-F238E27FC236}">
                  <a16:creationId xmlns:a16="http://schemas.microsoft.com/office/drawing/2014/main" id="{89C0C7DF-CFE1-4F54-ACFA-694A96641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832" y="745172"/>
              <a:ext cx="1913467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Uncleanness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0725" name="Group 19">
            <a:extLst>
              <a:ext uri="{FF2B5EF4-FFF2-40B4-BE49-F238E27FC236}">
                <a16:creationId xmlns:a16="http://schemas.microsoft.com/office/drawing/2014/main" id="{E67F80B3-F0EF-4724-A98A-A7FF6DD5F784}"/>
              </a:ext>
            </a:extLst>
          </p:cNvPr>
          <p:cNvGrpSpPr>
            <a:grpSpLocks/>
          </p:cNvGrpSpPr>
          <p:nvPr/>
        </p:nvGrpSpPr>
        <p:grpSpPr bwMode="auto">
          <a:xfrm>
            <a:off x="4792663" y="533400"/>
            <a:ext cx="1836737" cy="1965325"/>
            <a:chOff x="1295400" y="3980627"/>
            <a:chExt cx="1752600" cy="1966098"/>
          </a:xfrm>
        </p:grpSpPr>
        <p:grpSp>
          <p:nvGrpSpPr>
            <p:cNvPr id="30731" name="Group 3">
              <a:extLst>
                <a:ext uri="{FF2B5EF4-FFF2-40B4-BE49-F238E27FC236}">
                  <a16:creationId xmlns:a16="http://schemas.microsoft.com/office/drawing/2014/main" id="{A792745A-F9BC-4DF6-BBFA-9742C0CA86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30733" name="Oval 4" descr="White marble">
                <a:extLst>
                  <a:ext uri="{FF2B5EF4-FFF2-40B4-BE49-F238E27FC236}">
                    <a16:creationId xmlns:a16="http://schemas.microsoft.com/office/drawing/2014/main" id="{C4DB1F93-D154-4626-B476-2762B28931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734" name="Rectangle 5" descr="White marble">
                <a:extLst>
                  <a:ext uri="{FF2B5EF4-FFF2-40B4-BE49-F238E27FC236}">
                    <a16:creationId xmlns:a16="http://schemas.microsoft.com/office/drawing/2014/main" id="{282FDEB1-8E21-4B7D-A533-420B3C8F9E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0732" name="TextBox 21">
              <a:extLst>
                <a:ext uri="{FF2B5EF4-FFF2-40B4-BE49-F238E27FC236}">
                  <a16:creationId xmlns:a16="http://schemas.microsoft.com/office/drawing/2014/main" id="{D3A5CEA9-E605-4B66-9E3D-EFDE7EE464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Passion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Evil Desire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0726" name="Group 3">
            <a:extLst>
              <a:ext uri="{FF2B5EF4-FFF2-40B4-BE49-F238E27FC236}">
                <a16:creationId xmlns:a16="http://schemas.microsoft.com/office/drawing/2014/main" id="{6E4B639C-723B-4910-A867-7C7A0981805D}"/>
              </a:ext>
            </a:extLst>
          </p:cNvPr>
          <p:cNvGrpSpPr>
            <a:grpSpLocks/>
          </p:cNvGrpSpPr>
          <p:nvPr/>
        </p:nvGrpSpPr>
        <p:grpSpPr bwMode="auto">
          <a:xfrm>
            <a:off x="6850063" y="533400"/>
            <a:ext cx="1836737" cy="1890713"/>
            <a:chOff x="1680" y="960"/>
            <a:chExt cx="1152" cy="2304"/>
          </a:xfrm>
        </p:grpSpPr>
        <p:sp>
          <p:nvSpPr>
            <p:cNvPr id="30729" name="Oval 4" descr="White marble">
              <a:extLst>
                <a:ext uri="{FF2B5EF4-FFF2-40B4-BE49-F238E27FC236}">
                  <a16:creationId xmlns:a16="http://schemas.microsoft.com/office/drawing/2014/main" id="{EE69B6B6-1843-4481-9122-F7DA2416AF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960"/>
              <a:ext cx="1152" cy="912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30" name="Rectangle 5" descr="White marble">
              <a:extLst>
                <a:ext uri="{FF2B5EF4-FFF2-40B4-BE49-F238E27FC236}">
                  <a16:creationId xmlns:a16="http://schemas.microsoft.com/office/drawing/2014/main" id="{39F2A07C-8C43-4B76-87FB-673365841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1152" cy="182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0727" name="TextBox 26">
            <a:extLst>
              <a:ext uri="{FF2B5EF4-FFF2-40B4-BE49-F238E27FC236}">
                <a16:creationId xmlns:a16="http://schemas.microsoft.com/office/drawing/2014/main" id="{8386FCBF-FEA0-40B6-8917-5C804ABD7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744538"/>
            <a:ext cx="21336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chemeClr val="bg1"/>
                </a:solidFill>
                <a:latin typeface="Arial" panose="020B0604020202020204" pitchFamily="34" charset="0"/>
              </a:rPr>
              <a:t>R.I.P.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solidFill>
                  <a:schemeClr val="bg1"/>
                </a:solidFill>
                <a:latin typeface="Arial" panose="020B0604020202020204" pitchFamily="34" charset="0"/>
              </a:rPr>
              <a:t>Covetousness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0728" name="TextBox 55">
            <a:extLst>
              <a:ext uri="{FF2B5EF4-FFF2-40B4-BE49-F238E27FC236}">
                <a16:creationId xmlns:a16="http://schemas.microsoft.com/office/drawing/2014/main" id="{E759E97E-7AB3-470F-BD9E-8739D8183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92688"/>
            <a:ext cx="8458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i="1">
                <a:solidFill>
                  <a:srgbClr val="FFFF00"/>
                </a:solidFill>
                <a:latin typeface="Arial" panose="020B0604020202020204" pitchFamily="34" charset="0"/>
              </a:rPr>
              <a:t>Put Your Name on the Grave Marker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46465498-69BE-45EC-ACDC-56C37C19B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7838"/>
            <a:ext cx="81534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6 Because of these things the wrath of God is coming upon the sons of disobedience,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7 in which you yourselves once walked when you lived in them.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8 But now you yourselves are to put off all these: </a:t>
            </a:r>
            <a:r>
              <a:rPr lang="en-US" altLang="en-US" sz="2800">
                <a:solidFill>
                  <a:srgbClr val="FFFF00"/>
                </a:solidFill>
                <a:latin typeface="Arial" panose="020B0604020202020204" pitchFamily="34" charset="0"/>
              </a:rPr>
              <a:t>anger, wrath, malice, 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blasphemy, filthy language out of your mouth.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9 Do not lie to one another, since you have put off the old man with his deeds,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						Col. 3:1-9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EF979BA9-D18A-4118-9A1F-7B1C3AA33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7838"/>
            <a:ext cx="8153400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1 If then you were raised with Christ, seek those things which are above, where Christ is, sitting at the right hand of God.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2 Set your mind on things above, not on things on the earth.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3 For you died, and your life is hidden with Christ in God.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4 When Christ who is our life appears, then you also will appear with Him in glory.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5 Therefore put to death your members which are on the earth: fornication, uncleanness, passion, evil desire, and covetousness, which is idolatry.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3">
            <a:extLst>
              <a:ext uri="{FF2B5EF4-FFF2-40B4-BE49-F238E27FC236}">
                <a16:creationId xmlns:a16="http://schemas.microsoft.com/office/drawing/2014/main" id="{8D198347-B80C-4255-A74A-7A4683085F65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33400"/>
            <a:ext cx="4191000" cy="5791200"/>
            <a:chOff x="1680" y="960"/>
            <a:chExt cx="1152" cy="2304"/>
          </a:xfrm>
        </p:grpSpPr>
        <p:sp>
          <p:nvSpPr>
            <p:cNvPr id="32773" name="Oval 4" descr="White marble">
              <a:extLst>
                <a:ext uri="{FF2B5EF4-FFF2-40B4-BE49-F238E27FC236}">
                  <a16:creationId xmlns:a16="http://schemas.microsoft.com/office/drawing/2014/main" id="{97623676-A584-479B-B187-BA5543D6B6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960"/>
              <a:ext cx="1152" cy="912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2774" name="Rectangle 5" descr="White marble">
              <a:extLst>
                <a:ext uri="{FF2B5EF4-FFF2-40B4-BE49-F238E27FC236}">
                  <a16:creationId xmlns:a16="http://schemas.microsoft.com/office/drawing/2014/main" id="{ECC707F1-2388-487C-BDA0-5A97FC39D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1152" cy="182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2771" name="Text Box 8">
            <a:extLst>
              <a:ext uri="{FF2B5EF4-FFF2-40B4-BE49-F238E27FC236}">
                <a16:creationId xmlns:a16="http://schemas.microsoft.com/office/drawing/2014/main" id="{56C93C45-746C-45E6-B4A9-ECC429692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352800"/>
            <a:ext cx="4114800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Anger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Wrath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Malice</a:t>
            </a:r>
          </a:p>
        </p:txBody>
      </p:sp>
      <p:sp>
        <p:nvSpPr>
          <p:cNvPr id="32772" name="Text Box 9" descr="White marble">
            <a:extLst>
              <a:ext uri="{FF2B5EF4-FFF2-40B4-BE49-F238E27FC236}">
                <a16:creationId xmlns:a16="http://schemas.microsoft.com/office/drawing/2014/main" id="{988C40A7-CD3A-49E5-9694-BBAD8B7BE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990600"/>
            <a:ext cx="2971800" cy="762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R. I. P.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4">
            <a:extLst>
              <a:ext uri="{FF2B5EF4-FFF2-40B4-BE49-F238E27FC236}">
                <a16:creationId xmlns:a16="http://schemas.microsoft.com/office/drawing/2014/main" id="{F12CE187-3A59-45F9-B3A7-D4D89F1C420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49275"/>
            <a:ext cx="1836738" cy="1965325"/>
            <a:chOff x="1295400" y="3980627"/>
            <a:chExt cx="1752600" cy="1966098"/>
          </a:xfrm>
        </p:grpSpPr>
        <p:grpSp>
          <p:nvGrpSpPr>
            <p:cNvPr id="33815" name="Group 3">
              <a:extLst>
                <a:ext uri="{FF2B5EF4-FFF2-40B4-BE49-F238E27FC236}">
                  <a16:creationId xmlns:a16="http://schemas.microsoft.com/office/drawing/2014/main" id="{0C88DFFD-A66E-4BE8-8300-3B9F05CC42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33817" name="Oval 4" descr="White marble">
                <a:extLst>
                  <a:ext uri="{FF2B5EF4-FFF2-40B4-BE49-F238E27FC236}">
                    <a16:creationId xmlns:a16="http://schemas.microsoft.com/office/drawing/2014/main" id="{62B6DD8D-048D-4BCA-91FE-9993723D75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3818" name="Rectangle 5" descr="White marble">
                <a:extLst>
                  <a:ext uri="{FF2B5EF4-FFF2-40B4-BE49-F238E27FC236}">
                    <a16:creationId xmlns:a16="http://schemas.microsoft.com/office/drawing/2014/main" id="{84B28E19-029D-4AFD-A364-106626AE1B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3816" name="TextBox 3">
              <a:extLst>
                <a:ext uri="{FF2B5EF4-FFF2-40B4-BE49-F238E27FC236}">
                  <a16:creationId xmlns:a16="http://schemas.microsoft.com/office/drawing/2014/main" id="{5A6FDC06-F32E-45A3-B264-8D3DB20822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Fornication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3795" name="Group 5">
            <a:extLst>
              <a:ext uri="{FF2B5EF4-FFF2-40B4-BE49-F238E27FC236}">
                <a16:creationId xmlns:a16="http://schemas.microsoft.com/office/drawing/2014/main" id="{42A56C75-DCD9-4F08-9A44-95B1CDE5BD4A}"/>
              </a:ext>
            </a:extLst>
          </p:cNvPr>
          <p:cNvGrpSpPr>
            <a:grpSpLocks/>
          </p:cNvGrpSpPr>
          <p:nvPr/>
        </p:nvGrpSpPr>
        <p:grpSpPr bwMode="auto">
          <a:xfrm>
            <a:off x="2582863" y="533400"/>
            <a:ext cx="1912937" cy="1965325"/>
            <a:chOff x="2391832" y="533400"/>
            <a:chExt cx="1913467" cy="1966098"/>
          </a:xfrm>
        </p:grpSpPr>
        <p:grpSp>
          <p:nvGrpSpPr>
            <p:cNvPr id="33811" name="Group 3">
              <a:extLst>
                <a:ext uri="{FF2B5EF4-FFF2-40B4-BE49-F238E27FC236}">
                  <a16:creationId xmlns:a16="http://schemas.microsoft.com/office/drawing/2014/main" id="{8A168380-6303-4730-BB3E-EE43FF93E8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9933" y="533400"/>
              <a:ext cx="1837267" cy="1890715"/>
              <a:chOff x="1680" y="960"/>
              <a:chExt cx="1152" cy="2304"/>
            </a:xfrm>
          </p:grpSpPr>
          <p:sp>
            <p:nvSpPr>
              <p:cNvPr id="33813" name="Oval 4" descr="White marble">
                <a:extLst>
                  <a:ext uri="{FF2B5EF4-FFF2-40B4-BE49-F238E27FC236}">
                    <a16:creationId xmlns:a16="http://schemas.microsoft.com/office/drawing/2014/main" id="{49F577AF-2EC3-404D-B597-C1F144EA04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3814" name="Rectangle 5" descr="White marble">
                <a:extLst>
                  <a:ext uri="{FF2B5EF4-FFF2-40B4-BE49-F238E27FC236}">
                    <a16:creationId xmlns:a16="http://schemas.microsoft.com/office/drawing/2014/main" id="{7EA2F64D-C875-4AA3-B3E6-C3130D4B7A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3812" name="TextBox 16">
              <a:extLst>
                <a:ext uri="{FF2B5EF4-FFF2-40B4-BE49-F238E27FC236}">
                  <a16:creationId xmlns:a16="http://schemas.microsoft.com/office/drawing/2014/main" id="{EC0C2C50-E124-4969-A7E5-FAD169CAD8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832" y="745172"/>
              <a:ext cx="1913467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Uncleanness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3796" name="Group 19">
            <a:extLst>
              <a:ext uri="{FF2B5EF4-FFF2-40B4-BE49-F238E27FC236}">
                <a16:creationId xmlns:a16="http://schemas.microsoft.com/office/drawing/2014/main" id="{6AED22F5-ACF9-4CC9-B365-8739D259AC12}"/>
              </a:ext>
            </a:extLst>
          </p:cNvPr>
          <p:cNvGrpSpPr>
            <a:grpSpLocks/>
          </p:cNvGrpSpPr>
          <p:nvPr/>
        </p:nvGrpSpPr>
        <p:grpSpPr bwMode="auto">
          <a:xfrm>
            <a:off x="4792663" y="533400"/>
            <a:ext cx="1836737" cy="1965325"/>
            <a:chOff x="1295400" y="3980627"/>
            <a:chExt cx="1752600" cy="1966098"/>
          </a:xfrm>
        </p:grpSpPr>
        <p:grpSp>
          <p:nvGrpSpPr>
            <p:cNvPr id="33807" name="Group 3">
              <a:extLst>
                <a:ext uri="{FF2B5EF4-FFF2-40B4-BE49-F238E27FC236}">
                  <a16:creationId xmlns:a16="http://schemas.microsoft.com/office/drawing/2014/main" id="{C02E318F-5FC9-43C9-A637-B3365A3AD6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33809" name="Oval 4" descr="White marble">
                <a:extLst>
                  <a:ext uri="{FF2B5EF4-FFF2-40B4-BE49-F238E27FC236}">
                    <a16:creationId xmlns:a16="http://schemas.microsoft.com/office/drawing/2014/main" id="{8F8E661D-A385-47BB-B3FC-EF151F50D2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3810" name="Rectangle 5" descr="White marble">
                <a:extLst>
                  <a:ext uri="{FF2B5EF4-FFF2-40B4-BE49-F238E27FC236}">
                    <a16:creationId xmlns:a16="http://schemas.microsoft.com/office/drawing/2014/main" id="{E4384C7B-49A2-4648-88EE-5C553DE51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3808" name="TextBox 21">
              <a:extLst>
                <a:ext uri="{FF2B5EF4-FFF2-40B4-BE49-F238E27FC236}">
                  <a16:creationId xmlns:a16="http://schemas.microsoft.com/office/drawing/2014/main" id="{75101224-92D1-46F4-AF84-C8A8DEE529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Passion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Evil Desire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3797" name="Group 3">
            <a:extLst>
              <a:ext uri="{FF2B5EF4-FFF2-40B4-BE49-F238E27FC236}">
                <a16:creationId xmlns:a16="http://schemas.microsoft.com/office/drawing/2014/main" id="{18405E0B-EE4C-4376-AF4D-22E991DDFF6B}"/>
              </a:ext>
            </a:extLst>
          </p:cNvPr>
          <p:cNvGrpSpPr>
            <a:grpSpLocks/>
          </p:cNvGrpSpPr>
          <p:nvPr/>
        </p:nvGrpSpPr>
        <p:grpSpPr bwMode="auto">
          <a:xfrm>
            <a:off x="6850063" y="533400"/>
            <a:ext cx="1836737" cy="1890713"/>
            <a:chOff x="1680" y="960"/>
            <a:chExt cx="1152" cy="2304"/>
          </a:xfrm>
        </p:grpSpPr>
        <p:sp>
          <p:nvSpPr>
            <p:cNvPr id="33805" name="Oval 4" descr="White marble">
              <a:extLst>
                <a:ext uri="{FF2B5EF4-FFF2-40B4-BE49-F238E27FC236}">
                  <a16:creationId xmlns:a16="http://schemas.microsoft.com/office/drawing/2014/main" id="{C6C7CF14-623B-48B7-A09C-89C2B066FF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960"/>
              <a:ext cx="1152" cy="912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806" name="Rectangle 5" descr="White marble">
              <a:extLst>
                <a:ext uri="{FF2B5EF4-FFF2-40B4-BE49-F238E27FC236}">
                  <a16:creationId xmlns:a16="http://schemas.microsoft.com/office/drawing/2014/main" id="{92E8CFD8-C65E-4095-B933-39F820714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1152" cy="182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3798" name="TextBox 26">
            <a:extLst>
              <a:ext uri="{FF2B5EF4-FFF2-40B4-BE49-F238E27FC236}">
                <a16:creationId xmlns:a16="http://schemas.microsoft.com/office/drawing/2014/main" id="{947CC9AD-749F-4686-A691-A6935867F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744538"/>
            <a:ext cx="21336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chemeClr val="bg1"/>
                </a:solidFill>
                <a:latin typeface="Arial" panose="020B0604020202020204" pitchFamily="34" charset="0"/>
              </a:rPr>
              <a:t>R.I.P.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solidFill>
                  <a:schemeClr val="bg1"/>
                </a:solidFill>
                <a:latin typeface="Arial" panose="020B0604020202020204" pitchFamily="34" charset="0"/>
              </a:rPr>
              <a:t>Covetousness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33799" name="Group 35">
            <a:extLst>
              <a:ext uri="{FF2B5EF4-FFF2-40B4-BE49-F238E27FC236}">
                <a16:creationId xmlns:a16="http://schemas.microsoft.com/office/drawing/2014/main" id="{AE3CE4AC-F1C8-416F-B9C1-D026F80A368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606675"/>
            <a:ext cx="1836738" cy="2149475"/>
            <a:chOff x="1295400" y="3980627"/>
            <a:chExt cx="1752600" cy="2150764"/>
          </a:xfrm>
        </p:grpSpPr>
        <p:grpSp>
          <p:nvGrpSpPr>
            <p:cNvPr id="33801" name="Group 3">
              <a:extLst>
                <a:ext uri="{FF2B5EF4-FFF2-40B4-BE49-F238E27FC236}">
                  <a16:creationId xmlns:a16="http://schemas.microsoft.com/office/drawing/2014/main" id="{ACD265C1-689D-4D6B-985E-A27C0CA1D6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33803" name="Oval 4" descr="White marble">
                <a:extLst>
                  <a:ext uri="{FF2B5EF4-FFF2-40B4-BE49-F238E27FC236}">
                    <a16:creationId xmlns:a16="http://schemas.microsoft.com/office/drawing/2014/main" id="{BD4CFEC5-3C3D-4FBB-8138-60CB1A2407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3804" name="Rectangle 5" descr="White marble">
                <a:extLst>
                  <a:ext uri="{FF2B5EF4-FFF2-40B4-BE49-F238E27FC236}">
                    <a16:creationId xmlns:a16="http://schemas.microsoft.com/office/drawing/2014/main" id="{DCD04493-840F-4BEC-AC51-32DDE3A5D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3802" name="TextBox 37">
              <a:extLst>
                <a:ext uri="{FF2B5EF4-FFF2-40B4-BE49-F238E27FC236}">
                  <a16:creationId xmlns:a16="http://schemas.microsoft.com/office/drawing/2014/main" id="{2AD4889B-C5A6-4D07-BFE1-8950BBA9A0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1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Anger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Wrath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Malice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3800" name="TextBox 55">
            <a:extLst>
              <a:ext uri="{FF2B5EF4-FFF2-40B4-BE49-F238E27FC236}">
                <a16:creationId xmlns:a16="http://schemas.microsoft.com/office/drawing/2014/main" id="{47851888-F67B-4927-90D2-8AF41C1A8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92688"/>
            <a:ext cx="8458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i="1">
                <a:solidFill>
                  <a:srgbClr val="FFFF00"/>
                </a:solidFill>
                <a:latin typeface="Arial" panose="020B0604020202020204" pitchFamily="34" charset="0"/>
              </a:rPr>
              <a:t>Put Your Name on the Grave Marker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D9B2603C-3FE9-4A02-9841-126FF6347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7838"/>
            <a:ext cx="81534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6 Because of these things the wrath of God is coming upon the sons of disobedience,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7 in which you yourselves once walked when you lived in them.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8 But now you yourselves are to put off all these: anger, wrath, malice, </a:t>
            </a:r>
            <a:r>
              <a:rPr lang="en-US" altLang="en-US" sz="2800">
                <a:solidFill>
                  <a:srgbClr val="FFFF00"/>
                </a:solidFill>
                <a:latin typeface="Arial" panose="020B0604020202020204" pitchFamily="34" charset="0"/>
              </a:rPr>
              <a:t>blasphemy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, filthy language out of your mouth.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9 Do not lie to one another, since you have put off the old man with his deeds,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						Col. 3:1-9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3">
            <a:extLst>
              <a:ext uri="{FF2B5EF4-FFF2-40B4-BE49-F238E27FC236}">
                <a16:creationId xmlns:a16="http://schemas.microsoft.com/office/drawing/2014/main" id="{CF8717C0-DD15-4663-971B-0A23482B75E5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33400"/>
            <a:ext cx="4191000" cy="5791200"/>
            <a:chOff x="1680" y="960"/>
            <a:chExt cx="1152" cy="2304"/>
          </a:xfrm>
        </p:grpSpPr>
        <p:sp>
          <p:nvSpPr>
            <p:cNvPr id="35846" name="Oval 4" descr="White marble">
              <a:extLst>
                <a:ext uri="{FF2B5EF4-FFF2-40B4-BE49-F238E27FC236}">
                  <a16:creationId xmlns:a16="http://schemas.microsoft.com/office/drawing/2014/main" id="{15AE9E66-2BAA-4952-857A-D939435E1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960"/>
              <a:ext cx="1152" cy="912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5847" name="Rectangle 5" descr="White marble">
              <a:extLst>
                <a:ext uri="{FF2B5EF4-FFF2-40B4-BE49-F238E27FC236}">
                  <a16:creationId xmlns:a16="http://schemas.microsoft.com/office/drawing/2014/main" id="{74194438-7466-43E6-86F4-BF6D3AFA8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1152" cy="182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5843" name="Text Box 7">
            <a:extLst>
              <a:ext uri="{FF2B5EF4-FFF2-40B4-BE49-F238E27FC236}">
                <a16:creationId xmlns:a16="http://schemas.microsoft.com/office/drawing/2014/main" id="{D9F137CC-FA58-4AD6-B29A-F06575BC3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5844" name="Text Box 8">
            <a:extLst>
              <a:ext uri="{FF2B5EF4-FFF2-40B4-BE49-F238E27FC236}">
                <a16:creationId xmlns:a16="http://schemas.microsoft.com/office/drawing/2014/main" id="{5BE506D5-7C8C-4929-88C1-DA5958321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352800"/>
            <a:ext cx="411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Blasphemy</a:t>
            </a:r>
          </a:p>
        </p:txBody>
      </p:sp>
      <p:sp>
        <p:nvSpPr>
          <p:cNvPr id="35845" name="Text Box 9" descr="White marble">
            <a:extLst>
              <a:ext uri="{FF2B5EF4-FFF2-40B4-BE49-F238E27FC236}">
                <a16:creationId xmlns:a16="http://schemas.microsoft.com/office/drawing/2014/main" id="{7D4FAA86-3591-42E3-9072-0E9D0E6A4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990600"/>
            <a:ext cx="2971800" cy="762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R. I. P.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7">
            <a:extLst>
              <a:ext uri="{FF2B5EF4-FFF2-40B4-BE49-F238E27FC236}">
                <a16:creationId xmlns:a16="http://schemas.microsoft.com/office/drawing/2014/main" id="{876619A9-E97A-49DD-AAEA-55864E40A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1338" y="2773363"/>
            <a:ext cx="2514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36867" name="Group 4">
            <a:extLst>
              <a:ext uri="{FF2B5EF4-FFF2-40B4-BE49-F238E27FC236}">
                <a16:creationId xmlns:a16="http://schemas.microsoft.com/office/drawing/2014/main" id="{1A716A47-4237-4D85-8864-F3177064859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49275"/>
            <a:ext cx="1836738" cy="1965325"/>
            <a:chOff x="1295400" y="3980627"/>
            <a:chExt cx="1752600" cy="1966098"/>
          </a:xfrm>
        </p:grpSpPr>
        <p:grpSp>
          <p:nvGrpSpPr>
            <p:cNvPr id="36893" name="Group 3">
              <a:extLst>
                <a:ext uri="{FF2B5EF4-FFF2-40B4-BE49-F238E27FC236}">
                  <a16:creationId xmlns:a16="http://schemas.microsoft.com/office/drawing/2014/main" id="{58BC5837-00E2-49FC-9CC9-5BF5BCF5E3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36895" name="Oval 4" descr="White marble">
                <a:extLst>
                  <a:ext uri="{FF2B5EF4-FFF2-40B4-BE49-F238E27FC236}">
                    <a16:creationId xmlns:a16="http://schemas.microsoft.com/office/drawing/2014/main" id="{2A08695D-4CE3-4291-A41D-E112602AF5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6896" name="Rectangle 5" descr="White marble">
                <a:extLst>
                  <a:ext uri="{FF2B5EF4-FFF2-40B4-BE49-F238E27FC236}">
                    <a16:creationId xmlns:a16="http://schemas.microsoft.com/office/drawing/2014/main" id="{79AB4BE5-D5AF-4D68-9ACF-3894244623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6894" name="TextBox 3">
              <a:extLst>
                <a:ext uri="{FF2B5EF4-FFF2-40B4-BE49-F238E27FC236}">
                  <a16:creationId xmlns:a16="http://schemas.microsoft.com/office/drawing/2014/main" id="{D57BE024-C638-476D-8043-800E9C126F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Fornication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6868" name="Group 5">
            <a:extLst>
              <a:ext uri="{FF2B5EF4-FFF2-40B4-BE49-F238E27FC236}">
                <a16:creationId xmlns:a16="http://schemas.microsoft.com/office/drawing/2014/main" id="{0E52C43F-E114-484C-9AD7-3E201E47ADAB}"/>
              </a:ext>
            </a:extLst>
          </p:cNvPr>
          <p:cNvGrpSpPr>
            <a:grpSpLocks/>
          </p:cNvGrpSpPr>
          <p:nvPr/>
        </p:nvGrpSpPr>
        <p:grpSpPr bwMode="auto">
          <a:xfrm>
            <a:off x="2582863" y="533400"/>
            <a:ext cx="1912937" cy="1965325"/>
            <a:chOff x="2391832" y="533400"/>
            <a:chExt cx="1913467" cy="1966098"/>
          </a:xfrm>
        </p:grpSpPr>
        <p:grpSp>
          <p:nvGrpSpPr>
            <p:cNvPr id="36889" name="Group 3">
              <a:extLst>
                <a:ext uri="{FF2B5EF4-FFF2-40B4-BE49-F238E27FC236}">
                  <a16:creationId xmlns:a16="http://schemas.microsoft.com/office/drawing/2014/main" id="{56205590-D88F-4E9E-BADB-FA053F5C77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9933" y="533400"/>
              <a:ext cx="1837267" cy="1890715"/>
              <a:chOff x="1680" y="960"/>
              <a:chExt cx="1152" cy="2304"/>
            </a:xfrm>
          </p:grpSpPr>
          <p:sp>
            <p:nvSpPr>
              <p:cNvPr id="36891" name="Oval 4" descr="White marble">
                <a:extLst>
                  <a:ext uri="{FF2B5EF4-FFF2-40B4-BE49-F238E27FC236}">
                    <a16:creationId xmlns:a16="http://schemas.microsoft.com/office/drawing/2014/main" id="{AEBEF5E5-B395-4899-957A-4F526A96F5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6892" name="Rectangle 5" descr="White marble">
                <a:extLst>
                  <a:ext uri="{FF2B5EF4-FFF2-40B4-BE49-F238E27FC236}">
                    <a16:creationId xmlns:a16="http://schemas.microsoft.com/office/drawing/2014/main" id="{7B4620AD-6826-4ADF-8DB5-F96729CFB2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6890" name="TextBox 16">
              <a:extLst>
                <a:ext uri="{FF2B5EF4-FFF2-40B4-BE49-F238E27FC236}">
                  <a16:creationId xmlns:a16="http://schemas.microsoft.com/office/drawing/2014/main" id="{743F8251-CA5C-4735-9370-FD652BFB6E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832" y="745172"/>
              <a:ext cx="1913467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Uncleanness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6869" name="Group 19">
            <a:extLst>
              <a:ext uri="{FF2B5EF4-FFF2-40B4-BE49-F238E27FC236}">
                <a16:creationId xmlns:a16="http://schemas.microsoft.com/office/drawing/2014/main" id="{B2529DFE-D24E-4D5C-BB98-2431A39E81F8}"/>
              </a:ext>
            </a:extLst>
          </p:cNvPr>
          <p:cNvGrpSpPr>
            <a:grpSpLocks/>
          </p:cNvGrpSpPr>
          <p:nvPr/>
        </p:nvGrpSpPr>
        <p:grpSpPr bwMode="auto">
          <a:xfrm>
            <a:off x="4792663" y="533400"/>
            <a:ext cx="1836737" cy="1965325"/>
            <a:chOff x="1295400" y="3980627"/>
            <a:chExt cx="1752600" cy="1966098"/>
          </a:xfrm>
        </p:grpSpPr>
        <p:grpSp>
          <p:nvGrpSpPr>
            <p:cNvPr id="36885" name="Group 3">
              <a:extLst>
                <a:ext uri="{FF2B5EF4-FFF2-40B4-BE49-F238E27FC236}">
                  <a16:creationId xmlns:a16="http://schemas.microsoft.com/office/drawing/2014/main" id="{37195C5F-6BA8-48BC-9177-4D5B6FDA78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36887" name="Oval 4" descr="White marble">
                <a:extLst>
                  <a:ext uri="{FF2B5EF4-FFF2-40B4-BE49-F238E27FC236}">
                    <a16:creationId xmlns:a16="http://schemas.microsoft.com/office/drawing/2014/main" id="{5DB63FDE-3F9D-46DE-A185-26D327F7B6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6888" name="Rectangle 5" descr="White marble">
                <a:extLst>
                  <a:ext uri="{FF2B5EF4-FFF2-40B4-BE49-F238E27FC236}">
                    <a16:creationId xmlns:a16="http://schemas.microsoft.com/office/drawing/2014/main" id="{A3CC4B23-BF60-4A8C-9DC1-CFE0865AD2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6886" name="TextBox 21">
              <a:extLst>
                <a:ext uri="{FF2B5EF4-FFF2-40B4-BE49-F238E27FC236}">
                  <a16:creationId xmlns:a16="http://schemas.microsoft.com/office/drawing/2014/main" id="{9D224F46-6937-4DEF-8100-F72438377A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Passion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Evil Desire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6870" name="Group 3">
            <a:extLst>
              <a:ext uri="{FF2B5EF4-FFF2-40B4-BE49-F238E27FC236}">
                <a16:creationId xmlns:a16="http://schemas.microsoft.com/office/drawing/2014/main" id="{E7FFF3EB-015B-40C4-92EA-EA9222C5DC81}"/>
              </a:ext>
            </a:extLst>
          </p:cNvPr>
          <p:cNvGrpSpPr>
            <a:grpSpLocks/>
          </p:cNvGrpSpPr>
          <p:nvPr/>
        </p:nvGrpSpPr>
        <p:grpSpPr bwMode="auto">
          <a:xfrm>
            <a:off x="6850063" y="533400"/>
            <a:ext cx="1836737" cy="1890713"/>
            <a:chOff x="1680" y="960"/>
            <a:chExt cx="1152" cy="2304"/>
          </a:xfrm>
        </p:grpSpPr>
        <p:sp>
          <p:nvSpPr>
            <p:cNvPr id="36883" name="Oval 4" descr="White marble">
              <a:extLst>
                <a:ext uri="{FF2B5EF4-FFF2-40B4-BE49-F238E27FC236}">
                  <a16:creationId xmlns:a16="http://schemas.microsoft.com/office/drawing/2014/main" id="{84548A25-D726-4B2F-B014-EDF0852BD0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960"/>
              <a:ext cx="1152" cy="912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884" name="Rectangle 5" descr="White marble">
              <a:extLst>
                <a:ext uri="{FF2B5EF4-FFF2-40B4-BE49-F238E27FC236}">
                  <a16:creationId xmlns:a16="http://schemas.microsoft.com/office/drawing/2014/main" id="{5BE8090B-0226-43B0-A4CB-4C95E897C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1152" cy="182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6871" name="TextBox 26">
            <a:extLst>
              <a:ext uri="{FF2B5EF4-FFF2-40B4-BE49-F238E27FC236}">
                <a16:creationId xmlns:a16="http://schemas.microsoft.com/office/drawing/2014/main" id="{CD97AEDF-022C-4931-8600-ADA3E2902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744538"/>
            <a:ext cx="21336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chemeClr val="bg1"/>
                </a:solidFill>
                <a:latin typeface="Arial" panose="020B0604020202020204" pitchFamily="34" charset="0"/>
              </a:rPr>
              <a:t>R.I.P.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solidFill>
                  <a:schemeClr val="bg1"/>
                </a:solidFill>
                <a:latin typeface="Arial" panose="020B0604020202020204" pitchFamily="34" charset="0"/>
              </a:rPr>
              <a:t>Covetousness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36872" name="Group 35">
            <a:extLst>
              <a:ext uri="{FF2B5EF4-FFF2-40B4-BE49-F238E27FC236}">
                <a16:creationId xmlns:a16="http://schemas.microsoft.com/office/drawing/2014/main" id="{7A6D1339-71E4-4D6C-9473-6227855074B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606675"/>
            <a:ext cx="1836738" cy="2149475"/>
            <a:chOff x="1295400" y="3980627"/>
            <a:chExt cx="1752600" cy="2150764"/>
          </a:xfrm>
        </p:grpSpPr>
        <p:grpSp>
          <p:nvGrpSpPr>
            <p:cNvPr id="36879" name="Group 3">
              <a:extLst>
                <a:ext uri="{FF2B5EF4-FFF2-40B4-BE49-F238E27FC236}">
                  <a16:creationId xmlns:a16="http://schemas.microsoft.com/office/drawing/2014/main" id="{44D14447-2E00-4A6C-83DC-5CB1E6D593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36881" name="Oval 4" descr="White marble">
                <a:extLst>
                  <a:ext uri="{FF2B5EF4-FFF2-40B4-BE49-F238E27FC236}">
                    <a16:creationId xmlns:a16="http://schemas.microsoft.com/office/drawing/2014/main" id="{F76181F6-9CBD-45D9-B3B7-151DED93A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6882" name="Rectangle 5" descr="White marble">
                <a:extLst>
                  <a:ext uri="{FF2B5EF4-FFF2-40B4-BE49-F238E27FC236}">
                    <a16:creationId xmlns:a16="http://schemas.microsoft.com/office/drawing/2014/main" id="{ED1D2B1C-1D32-418F-9B79-1C97D63BB4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6880" name="TextBox 37">
              <a:extLst>
                <a:ext uri="{FF2B5EF4-FFF2-40B4-BE49-F238E27FC236}">
                  <a16:creationId xmlns:a16="http://schemas.microsoft.com/office/drawing/2014/main" id="{52D12144-4755-4C5F-A4EC-EA726EFC08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1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Anger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Wrath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Malice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6873" name="Group 40">
            <a:extLst>
              <a:ext uri="{FF2B5EF4-FFF2-40B4-BE49-F238E27FC236}">
                <a16:creationId xmlns:a16="http://schemas.microsoft.com/office/drawing/2014/main" id="{C323BEEC-4C5E-4FD6-BE20-BB1407E33AD5}"/>
              </a:ext>
            </a:extLst>
          </p:cNvPr>
          <p:cNvGrpSpPr>
            <a:grpSpLocks/>
          </p:cNvGrpSpPr>
          <p:nvPr/>
        </p:nvGrpSpPr>
        <p:grpSpPr bwMode="auto">
          <a:xfrm>
            <a:off x="2582863" y="2590800"/>
            <a:ext cx="1927225" cy="2030413"/>
            <a:chOff x="2391832" y="533400"/>
            <a:chExt cx="1913467" cy="1966098"/>
          </a:xfrm>
        </p:grpSpPr>
        <p:grpSp>
          <p:nvGrpSpPr>
            <p:cNvPr id="36875" name="Group 3">
              <a:extLst>
                <a:ext uri="{FF2B5EF4-FFF2-40B4-BE49-F238E27FC236}">
                  <a16:creationId xmlns:a16="http://schemas.microsoft.com/office/drawing/2014/main" id="{657C82F2-2A43-4C4F-87CB-E46C13B162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9933" y="533400"/>
              <a:ext cx="1837267" cy="1890715"/>
              <a:chOff x="1680" y="960"/>
              <a:chExt cx="1152" cy="2304"/>
            </a:xfrm>
          </p:grpSpPr>
          <p:sp>
            <p:nvSpPr>
              <p:cNvPr id="36877" name="Oval 4" descr="White marble">
                <a:extLst>
                  <a:ext uri="{FF2B5EF4-FFF2-40B4-BE49-F238E27FC236}">
                    <a16:creationId xmlns:a16="http://schemas.microsoft.com/office/drawing/2014/main" id="{BA42099F-5381-4D66-8D6C-0E9C5346EF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6878" name="Rectangle 5" descr="White marble">
                <a:extLst>
                  <a:ext uri="{FF2B5EF4-FFF2-40B4-BE49-F238E27FC236}">
                    <a16:creationId xmlns:a16="http://schemas.microsoft.com/office/drawing/2014/main" id="{266B668A-B8A7-423C-94C1-DED05A06FD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6876" name="TextBox 42">
              <a:extLst>
                <a:ext uri="{FF2B5EF4-FFF2-40B4-BE49-F238E27FC236}">
                  <a16:creationId xmlns:a16="http://schemas.microsoft.com/office/drawing/2014/main" id="{3C90D489-5AE3-4768-AAF3-23384BF264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832" y="745172"/>
              <a:ext cx="1913467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Blasphemy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6874" name="TextBox 55">
            <a:extLst>
              <a:ext uri="{FF2B5EF4-FFF2-40B4-BE49-F238E27FC236}">
                <a16:creationId xmlns:a16="http://schemas.microsoft.com/office/drawing/2014/main" id="{5FDEAA62-C51B-4F0C-A5AA-05BC83DA6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92688"/>
            <a:ext cx="8458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i="1">
                <a:solidFill>
                  <a:srgbClr val="FFFF00"/>
                </a:solidFill>
                <a:latin typeface="Arial" panose="020B0604020202020204" pitchFamily="34" charset="0"/>
              </a:rPr>
              <a:t>Put Your Name on the Grave Marker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71CE5F3C-72E3-4136-BA63-FC79D8C59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7838"/>
            <a:ext cx="81534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6 Because of these things the wrath of God is coming upon the sons of disobedience,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7 in which you yourselves once walked when you lived in them.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8 But now you yourselves are to put off all these: anger, wrath, malice, blasphemy, </a:t>
            </a:r>
            <a:r>
              <a:rPr lang="en-US" altLang="en-US" sz="2800">
                <a:solidFill>
                  <a:srgbClr val="FFFF00"/>
                </a:solidFill>
                <a:latin typeface="Arial" panose="020B0604020202020204" pitchFamily="34" charset="0"/>
              </a:rPr>
              <a:t>filthy language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out of your mouth.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9 Do not lie to one another, since you have put off the old man with his deeds,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						Col. 3:1-9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3">
            <a:extLst>
              <a:ext uri="{FF2B5EF4-FFF2-40B4-BE49-F238E27FC236}">
                <a16:creationId xmlns:a16="http://schemas.microsoft.com/office/drawing/2014/main" id="{1D94A0CB-8105-49F6-8EEE-C617E8A65283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33400"/>
            <a:ext cx="4191000" cy="5791200"/>
            <a:chOff x="1680" y="960"/>
            <a:chExt cx="1152" cy="2304"/>
          </a:xfrm>
        </p:grpSpPr>
        <p:sp>
          <p:nvSpPr>
            <p:cNvPr id="38918" name="Oval 4" descr="White marble">
              <a:extLst>
                <a:ext uri="{FF2B5EF4-FFF2-40B4-BE49-F238E27FC236}">
                  <a16:creationId xmlns:a16="http://schemas.microsoft.com/office/drawing/2014/main" id="{1DE09AC9-A3A4-4C49-BBA0-752ABCDBF0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960"/>
              <a:ext cx="1152" cy="912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8919" name="Rectangle 5" descr="White marble">
              <a:extLst>
                <a:ext uri="{FF2B5EF4-FFF2-40B4-BE49-F238E27FC236}">
                  <a16:creationId xmlns:a16="http://schemas.microsoft.com/office/drawing/2014/main" id="{50ADBD8B-7E5C-4BFD-A9C2-A1691070B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1152" cy="182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8915" name="Text Box 7">
            <a:extLst>
              <a:ext uri="{FF2B5EF4-FFF2-40B4-BE49-F238E27FC236}">
                <a16:creationId xmlns:a16="http://schemas.microsoft.com/office/drawing/2014/main" id="{1345C274-CF23-41F6-882C-6D1414615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8916" name="Text Box 8">
            <a:extLst>
              <a:ext uri="{FF2B5EF4-FFF2-40B4-BE49-F238E27FC236}">
                <a16:creationId xmlns:a16="http://schemas.microsoft.com/office/drawing/2014/main" id="{335B49BF-CE0E-4C9A-AEFF-7E2891DB4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352800"/>
            <a:ext cx="4114800" cy="176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Filthy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Language</a:t>
            </a:r>
          </a:p>
        </p:txBody>
      </p:sp>
      <p:sp>
        <p:nvSpPr>
          <p:cNvPr id="38917" name="Text Box 9" descr="White marble">
            <a:extLst>
              <a:ext uri="{FF2B5EF4-FFF2-40B4-BE49-F238E27FC236}">
                <a16:creationId xmlns:a16="http://schemas.microsoft.com/office/drawing/2014/main" id="{456E336C-A540-4FA5-B250-9275D6329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990600"/>
            <a:ext cx="2971800" cy="762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R. I. P.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7">
            <a:extLst>
              <a:ext uri="{FF2B5EF4-FFF2-40B4-BE49-F238E27FC236}">
                <a16:creationId xmlns:a16="http://schemas.microsoft.com/office/drawing/2014/main" id="{A216ED16-267A-4CDD-A6D3-1BEC60426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39939" name="Group 4">
            <a:extLst>
              <a:ext uri="{FF2B5EF4-FFF2-40B4-BE49-F238E27FC236}">
                <a16:creationId xmlns:a16="http://schemas.microsoft.com/office/drawing/2014/main" id="{3E0EC8BA-F1E2-4258-AB2D-E866FD211707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49275"/>
            <a:ext cx="1836738" cy="1965325"/>
            <a:chOff x="1295400" y="3980627"/>
            <a:chExt cx="1752600" cy="1966098"/>
          </a:xfrm>
        </p:grpSpPr>
        <p:grpSp>
          <p:nvGrpSpPr>
            <p:cNvPr id="39970" name="Group 3">
              <a:extLst>
                <a:ext uri="{FF2B5EF4-FFF2-40B4-BE49-F238E27FC236}">
                  <a16:creationId xmlns:a16="http://schemas.microsoft.com/office/drawing/2014/main" id="{CF4636BB-FC47-4F69-8E68-0AEADA03BA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39972" name="Oval 4" descr="White marble">
                <a:extLst>
                  <a:ext uri="{FF2B5EF4-FFF2-40B4-BE49-F238E27FC236}">
                    <a16:creationId xmlns:a16="http://schemas.microsoft.com/office/drawing/2014/main" id="{A98C6F5B-77A3-4BA6-92B0-B254F8ADA3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9973" name="Rectangle 5" descr="White marble">
                <a:extLst>
                  <a:ext uri="{FF2B5EF4-FFF2-40B4-BE49-F238E27FC236}">
                    <a16:creationId xmlns:a16="http://schemas.microsoft.com/office/drawing/2014/main" id="{09AFA867-9570-44FD-89CE-66F6CD8B28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9971" name="TextBox 3">
              <a:extLst>
                <a:ext uri="{FF2B5EF4-FFF2-40B4-BE49-F238E27FC236}">
                  <a16:creationId xmlns:a16="http://schemas.microsoft.com/office/drawing/2014/main" id="{DC9B808B-44D4-4DA0-A09F-1A1125DE7F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Fornication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9940" name="Group 5">
            <a:extLst>
              <a:ext uri="{FF2B5EF4-FFF2-40B4-BE49-F238E27FC236}">
                <a16:creationId xmlns:a16="http://schemas.microsoft.com/office/drawing/2014/main" id="{793F94C7-EF7C-4D92-8162-7C2290F36427}"/>
              </a:ext>
            </a:extLst>
          </p:cNvPr>
          <p:cNvGrpSpPr>
            <a:grpSpLocks/>
          </p:cNvGrpSpPr>
          <p:nvPr/>
        </p:nvGrpSpPr>
        <p:grpSpPr bwMode="auto">
          <a:xfrm>
            <a:off x="2582863" y="533400"/>
            <a:ext cx="1912937" cy="1965325"/>
            <a:chOff x="2391832" y="533400"/>
            <a:chExt cx="1913467" cy="1966098"/>
          </a:xfrm>
        </p:grpSpPr>
        <p:grpSp>
          <p:nvGrpSpPr>
            <p:cNvPr id="39966" name="Group 3">
              <a:extLst>
                <a:ext uri="{FF2B5EF4-FFF2-40B4-BE49-F238E27FC236}">
                  <a16:creationId xmlns:a16="http://schemas.microsoft.com/office/drawing/2014/main" id="{E8C23B48-EEAA-4CF8-BF61-E15001F620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9933" y="533400"/>
              <a:ext cx="1837267" cy="1890715"/>
              <a:chOff x="1680" y="960"/>
              <a:chExt cx="1152" cy="2304"/>
            </a:xfrm>
          </p:grpSpPr>
          <p:sp>
            <p:nvSpPr>
              <p:cNvPr id="39968" name="Oval 4" descr="White marble">
                <a:extLst>
                  <a:ext uri="{FF2B5EF4-FFF2-40B4-BE49-F238E27FC236}">
                    <a16:creationId xmlns:a16="http://schemas.microsoft.com/office/drawing/2014/main" id="{FF4DE905-CAC3-4FE8-9F80-27004589AC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9969" name="Rectangle 5" descr="White marble">
                <a:extLst>
                  <a:ext uri="{FF2B5EF4-FFF2-40B4-BE49-F238E27FC236}">
                    <a16:creationId xmlns:a16="http://schemas.microsoft.com/office/drawing/2014/main" id="{01F9739B-770A-4C74-8FF5-E15510C9A1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9967" name="TextBox 16">
              <a:extLst>
                <a:ext uri="{FF2B5EF4-FFF2-40B4-BE49-F238E27FC236}">
                  <a16:creationId xmlns:a16="http://schemas.microsoft.com/office/drawing/2014/main" id="{FCEDA423-07CD-40CA-97BF-8D42B264F1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832" y="745172"/>
              <a:ext cx="1913467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Uncleanness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9941" name="Group 19">
            <a:extLst>
              <a:ext uri="{FF2B5EF4-FFF2-40B4-BE49-F238E27FC236}">
                <a16:creationId xmlns:a16="http://schemas.microsoft.com/office/drawing/2014/main" id="{70281490-CBFE-4EBA-B7A5-8B014F9145CA}"/>
              </a:ext>
            </a:extLst>
          </p:cNvPr>
          <p:cNvGrpSpPr>
            <a:grpSpLocks/>
          </p:cNvGrpSpPr>
          <p:nvPr/>
        </p:nvGrpSpPr>
        <p:grpSpPr bwMode="auto">
          <a:xfrm>
            <a:off x="4792663" y="533400"/>
            <a:ext cx="1836737" cy="1965325"/>
            <a:chOff x="1295400" y="3980627"/>
            <a:chExt cx="1752600" cy="1966098"/>
          </a:xfrm>
        </p:grpSpPr>
        <p:grpSp>
          <p:nvGrpSpPr>
            <p:cNvPr id="39962" name="Group 3">
              <a:extLst>
                <a:ext uri="{FF2B5EF4-FFF2-40B4-BE49-F238E27FC236}">
                  <a16:creationId xmlns:a16="http://schemas.microsoft.com/office/drawing/2014/main" id="{1DEDD3FB-4149-4EF5-9388-B1459863FB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39964" name="Oval 4" descr="White marble">
                <a:extLst>
                  <a:ext uri="{FF2B5EF4-FFF2-40B4-BE49-F238E27FC236}">
                    <a16:creationId xmlns:a16="http://schemas.microsoft.com/office/drawing/2014/main" id="{784DCBE3-D16B-4C7C-B1B0-BDC5DDAF95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9965" name="Rectangle 5" descr="White marble">
                <a:extLst>
                  <a:ext uri="{FF2B5EF4-FFF2-40B4-BE49-F238E27FC236}">
                    <a16:creationId xmlns:a16="http://schemas.microsoft.com/office/drawing/2014/main" id="{5CC6AEFF-3D1B-4E45-9430-8183F928D4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9963" name="TextBox 21">
              <a:extLst>
                <a:ext uri="{FF2B5EF4-FFF2-40B4-BE49-F238E27FC236}">
                  <a16:creationId xmlns:a16="http://schemas.microsoft.com/office/drawing/2014/main" id="{183E0161-3C15-4B65-8325-16ED8A862B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Passion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Evil Desire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9942" name="Group 3">
            <a:extLst>
              <a:ext uri="{FF2B5EF4-FFF2-40B4-BE49-F238E27FC236}">
                <a16:creationId xmlns:a16="http://schemas.microsoft.com/office/drawing/2014/main" id="{A660B817-F01B-4722-B3C2-7409DC8CCFEC}"/>
              </a:ext>
            </a:extLst>
          </p:cNvPr>
          <p:cNvGrpSpPr>
            <a:grpSpLocks/>
          </p:cNvGrpSpPr>
          <p:nvPr/>
        </p:nvGrpSpPr>
        <p:grpSpPr bwMode="auto">
          <a:xfrm>
            <a:off x="6850063" y="533400"/>
            <a:ext cx="1836737" cy="1890713"/>
            <a:chOff x="1680" y="960"/>
            <a:chExt cx="1152" cy="2304"/>
          </a:xfrm>
        </p:grpSpPr>
        <p:sp>
          <p:nvSpPr>
            <p:cNvPr id="39960" name="Oval 4" descr="White marble">
              <a:extLst>
                <a:ext uri="{FF2B5EF4-FFF2-40B4-BE49-F238E27FC236}">
                  <a16:creationId xmlns:a16="http://schemas.microsoft.com/office/drawing/2014/main" id="{A3E9EF54-5EE7-42C5-8A41-9DBBB77B7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960"/>
              <a:ext cx="1152" cy="912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961" name="Rectangle 5" descr="White marble">
              <a:extLst>
                <a:ext uri="{FF2B5EF4-FFF2-40B4-BE49-F238E27FC236}">
                  <a16:creationId xmlns:a16="http://schemas.microsoft.com/office/drawing/2014/main" id="{2DF20CD4-3E33-4910-B104-7AB7A06AB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1152" cy="182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9943" name="TextBox 26">
            <a:extLst>
              <a:ext uri="{FF2B5EF4-FFF2-40B4-BE49-F238E27FC236}">
                <a16:creationId xmlns:a16="http://schemas.microsoft.com/office/drawing/2014/main" id="{E9CCC1D8-B524-469F-8074-A62057E33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744538"/>
            <a:ext cx="21336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chemeClr val="bg1"/>
                </a:solidFill>
                <a:latin typeface="Arial" panose="020B0604020202020204" pitchFamily="34" charset="0"/>
              </a:rPr>
              <a:t>R.I.P.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solidFill>
                  <a:schemeClr val="bg1"/>
                </a:solidFill>
                <a:latin typeface="Arial" panose="020B0604020202020204" pitchFamily="34" charset="0"/>
              </a:rPr>
              <a:t>Covetousness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39944" name="Group 35">
            <a:extLst>
              <a:ext uri="{FF2B5EF4-FFF2-40B4-BE49-F238E27FC236}">
                <a16:creationId xmlns:a16="http://schemas.microsoft.com/office/drawing/2014/main" id="{F4E5DD1D-56A0-4138-8BBB-B9047976E5C6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606675"/>
            <a:ext cx="1836738" cy="2149475"/>
            <a:chOff x="1295400" y="3980627"/>
            <a:chExt cx="1752600" cy="2150764"/>
          </a:xfrm>
        </p:grpSpPr>
        <p:grpSp>
          <p:nvGrpSpPr>
            <p:cNvPr id="39956" name="Group 3">
              <a:extLst>
                <a:ext uri="{FF2B5EF4-FFF2-40B4-BE49-F238E27FC236}">
                  <a16:creationId xmlns:a16="http://schemas.microsoft.com/office/drawing/2014/main" id="{AEE33CF3-8C11-4622-888B-2D8C1A3C1E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39958" name="Oval 4" descr="White marble">
                <a:extLst>
                  <a:ext uri="{FF2B5EF4-FFF2-40B4-BE49-F238E27FC236}">
                    <a16:creationId xmlns:a16="http://schemas.microsoft.com/office/drawing/2014/main" id="{C416514A-70F5-422F-8ACD-D3AD133C6C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9959" name="Rectangle 5" descr="White marble">
                <a:extLst>
                  <a:ext uri="{FF2B5EF4-FFF2-40B4-BE49-F238E27FC236}">
                    <a16:creationId xmlns:a16="http://schemas.microsoft.com/office/drawing/2014/main" id="{AC2E08A1-242E-4660-8180-7794CB176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9957" name="TextBox 37">
              <a:extLst>
                <a:ext uri="{FF2B5EF4-FFF2-40B4-BE49-F238E27FC236}">
                  <a16:creationId xmlns:a16="http://schemas.microsoft.com/office/drawing/2014/main" id="{F101B2BC-0F05-48D4-8067-A7BC389F40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1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Anger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Wrath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Malice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9945" name="Group 40">
            <a:extLst>
              <a:ext uri="{FF2B5EF4-FFF2-40B4-BE49-F238E27FC236}">
                <a16:creationId xmlns:a16="http://schemas.microsoft.com/office/drawing/2014/main" id="{DF917AB7-8B66-4917-931A-9C8E2FFE1D5B}"/>
              </a:ext>
            </a:extLst>
          </p:cNvPr>
          <p:cNvGrpSpPr>
            <a:grpSpLocks/>
          </p:cNvGrpSpPr>
          <p:nvPr/>
        </p:nvGrpSpPr>
        <p:grpSpPr bwMode="auto">
          <a:xfrm>
            <a:off x="2582863" y="2590800"/>
            <a:ext cx="1912937" cy="1965325"/>
            <a:chOff x="2391832" y="533400"/>
            <a:chExt cx="1913467" cy="1966098"/>
          </a:xfrm>
        </p:grpSpPr>
        <p:grpSp>
          <p:nvGrpSpPr>
            <p:cNvPr id="39952" name="Group 3">
              <a:extLst>
                <a:ext uri="{FF2B5EF4-FFF2-40B4-BE49-F238E27FC236}">
                  <a16:creationId xmlns:a16="http://schemas.microsoft.com/office/drawing/2014/main" id="{E29D82A5-219A-46DE-A70A-7DBEDF08E8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9933" y="533400"/>
              <a:ext cx="1837267" cy="1890715"/>
              <a:chOff x="1680" y="960"/>
              <a:chExt cx="1152" cy="2304"/>
            </a:xfrm>
          </p:grpSpPr>
          <p:sp>
            <p:nvSpPr>
              <p:cNvPr id="39954" name="Oval 4" descr="White marble">
                <a:extLst>
                  <a:ext uri="{FF2B5EF4-FFF2-40B4-BE49-F238E27FC236}">
                    <a16:creationId xmlns:a16="http://schemas.microsoft.com/office/drawing/2014/main" id="{3976BCBC-C984-46F0-93D9-42763FE340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9955" name="Rectangle 5" descr="White marble">
                <a:extLst>
                  <a:ext uri="{FF2B5EF4-FFF2-40B4-BE49-F238E27FC236}">
                    <a16:creationId xmlns:a16="http://schemas.microsoft.com/office/drawing/2014/main" id="{77C17F24-0398-4873-A70B-4097A3955B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9953" name="TextBox 42">
              <a:extLst>
                <a:ext uri="{FF2B5EF4-FFF2-40B4-BE49-F238E27FC236}">
                  <a16:creationId xmlns:a16="http://schemas.microsoft.com/office/drawing/2014/main" id="{80C82324-6F73-4700-9D67-A04B80DB5D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832" y="745172"/>
              <a:ext cx="1913467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Blasphemy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9946" name="Group 45">
            <a:extLst>
              <a:ext uri="{FF2B5EF4-FFF2-40B4-BE49-F238E27FC236}">
                <a16:creationId xmlns:a16="http://schemas.microsoft.com/office/drawing/2014/main" id="{CD5CAA85-9C36-4058-8A19-99B46EF7D5F9}"/>
              </a:ext>
            </a:extLst>
          </p:cNvPr>
          <p:cNvGrpSpPr>
            <a:grpSpLocks/>
          </p:cNvGrpSpPr>
          <p:nvPr/>
        </p:nvGrpSpPr>
        <p:grpSpPr bwMode="auto">
          <a:xfrm>
            <a:off x="4792663" y="2590800"/>
            <a:ext cx="1836737" cy="1965325"/>
            <a:chOff x="1295400" y="3980627"/>
            <a:chExt cx="1752600" cy="1966098"/>
          </a:xfrm>
        </p:grpSpPr>
        <p:grpSp>
          <p:nvGrpSpPr>
            <p:cNvPr id="39948" name="Group 3">
              <a:extLst>
                <a:ext uri="{FF2B5EF4-FFF2-40B4-BE49-F238E27FC236}">
                  <a16:creationId xmlns:a16="http://schemas.microsoft.com/office/drawing/2014/main" id="{60F00127-46A9-44E5-B058-D15FFAA2FE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39950" name="Oval 4" descr="White marble">
                <a:extLst>
                  <a:ext uri="{FF2B5EF4-FFF2-40B4-BE49-F238E27FC236}">
                    <a16:creationId xmlns:a16="http://schemas.microsoft.com/office/drawing/2014/main" id="{46AFE7A2-FE2B-47DA-B889-3AECD2EA3F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9951" name="Rectangle 5" descr="White marble">
                <a:extLst>
                  <a:ext uri="{FF2B5EF4-FFF2-40B4-BE49-F238E27FC236}">
                    <a16:creationId xmlns:a16="http://schemas.microsoft.com/office/drawing/2014/main" id="{54549D27-43A9-4696-ACC4-98BB162F44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9949" name="TextBox 47">
              <a:extLst>
                <a:ext uri="{FF2B5EF4-FFF2-40B4-BE49-F238E27FC236}">
                  <a16:creationId xmlns:a16="http://schemas.microsoft.com/office/drawing/2014/main" id="{B8ACAA3C-CEBB-419B-A086-D2335B75EA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Filthy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Language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9947" name="TextBox 55">
            <a:extLst>
              <a:ext uri="{FF2B5EF4-FFF2-40B4-BE49-F238E27FC236}">
                <a16:creationId xmlns:a16="http://schemas.microsoft.com/office/drawing/2014/main" id="{B16DD624-A7D5-4035-A8F4-A967BDA18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92688"/>
            <a:ext cx="8458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i="1">
                <a:solidFill>
                  <a:srgbClr val="FFFF00"/>
                </a:solidFill>
                <a:latin typeface="Arial" panose="020B0604020202020204" pitchFamily="34" charset="0"/>
              </a:rPr>
              <a:t>Put Your Name on the Grave Marker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759814D5-2647-466E-854B-C11398E28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7838"/>
            <a:ext cx="81534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6 Because of these things the wrath of God is coming upon the sons of disobedience,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7 in which you yourselves once walked when you lived in them.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8 But now you yourselves are to put off all these: anger, wrath, malice, blasphemy, filthy language out of your mouth.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9 </a:t>
            </a:r>
            <a:r>
              <a:rPr lang="en-US" altLang="en-US" sz="2800">
                <a:solidFill>
                  <a:srgbClr val="FFFF00"/>
                </a:solidFill>
                <a:latin typeface="Arial" panose="020B0604020202020204" pitchFamily="34" charset="0"/>
              </a:rPr>
              <a:t>Do not lie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to one another, since you have put off the old man with his deeds,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						Col. 3:1-9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3">
            <a:extLst>
              <a:ext uri="{FF2B5EF4-FFF2-40B4-BE49-F238E27FC236}">
                <a16:creationId xmlns:a16="http://schemas.microsoft.com/office/drawing/2014/main" id="{E8F6FFE0-C2C7-4034-AD81-5E162194F981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33400"/>
            <a:ext cx="4191000" cy="5791200"/>
            <a:chOff x="1680" y="960"/>
            <a:chExt cx="1152" cy="2304"/>
          </a:xfrm>
        </p:grpSpPr>
        <p:sp>
          <p:nvSpPr>
            <p:cNvPr id="41990" name="Oval 4" descr="White marble">
              <a:extLst>
                <a:ext uri="{FF2B5EF4-FFF2-40B4-BE49-F238E27FC236}">
                  <a16:creationId xmlns:a16="http://schemas.microsoft.com/office/drawing/2014/main" id="{4212F5E2-7B4A-4C85-BD75-49D523E69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960"/>
              <a:ext cx="1152" cy="912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991" name="Rectangle 5" descr="White marble">
              <a:extLst>
                <a:ext uri="{FF2B5EF4-FFF2-40B4-BE49-F238E27FC236}">
                  <a16:creationId xmlns:a16="http://schemas.microsoft.com/office/drawing/2014/main" id="{EBB42B46-D999-49C9-AE04-FDE8498E7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1152" cy="182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1987" name="Text Box 7">
            <a:extLst>
              <a:ext uri="{FF2B5EF4-FFF2-40B4-BE49-F238E27FC236}">
                <a16:creationId xmlns:a16="http://schemas.microsoft.com/office/drawing/2014/main" id="{BA02E906-9399-4F81-9F92-52E0928D9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1988" name="Text Box 8">
            <a:extLst>
              <a:ext uri="{FF2B5EF4-FFF2-40B4-BE49-F238E27FC236}">
                <a16:creationId xmlns:a16="http://schemas.microsoft.com/office/drawing/2014/main" id="{DCDEF3DE-6F86-42F2-99AA-50353EA98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352800"/>
            <a:ext cx="411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Lying</a:t>
            </a:r>
          </a:p>
        </p:txBody>
      </p:sp>
      <p:sp>
        <p:nvSpPr>
          <p:cNvPr id="41989" name="Text Box 9" descr="White marble">
            <a:extLst>
              <a:ext uri="{FF2B5EF4-FFF2-40B4-BE49-F238E27FC236}">
                <a16:creationId xmlns:a16="http://schemas.microsoft.com/office/drawing/2014/main" id="{95BEBE78-71C9-4A1E-990E-0198523FE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990600"/>
            <a:ext cx="2971800" cy="762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R. I. P.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4612133B-AE5F-4714-B076-8BA1C9B14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7838"/>
            <a:ext cx="8382000" cy="368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29210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solidFill>
                  <a:srgbClr val="FFFF00"/>
                </a:solidFill>
                <a:latin typeface="Arial" panose="020B0604020202020204" pitchFamily="34" charset="0"/>
              </a:rPr>
              <a:t>When Do You Have Funerals?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spcAft>
                <a:spcPts val="400"/>
              </a:spcAft>
              <a:buClrTx/>
              <a:buFontTx/>
              <a:buChar char="•"/>
            </a:pPr>
            <a:r>
              <a:rPr lang="en-US" altLang="en-US" sz="3200">
                <a:solidFill>
                  <a:schemeClr val="tx2"/>
                </a:solidFill>
                <a:latin typeface="Arial" panose="020B0604020202020204" pitchFamily="34" charset="0"/>
              </a:rPr>
              <a:t>  Not the time of the day, but what day?</a:t>
            </a:r>
          </a:p>
          <a:p>
            <a:pPr lvl="1" algn="just" eaLnBrk="1" hangingPunct="1">
              <a:spcBef>
                <a:spcPct val="0"/>
              </a:spcBef>
              <a:spcAft>
                <a:spcPts val="400"/>
              </a:spcAft>
              <a:buClrTx/>
              <a:buFontTx/>
              <a:buChar char="•"/>
            </a:pPr>
            <a:r>
              <a:rPr lang="en-US" altLang="en-US" sz="3200">
                <a:solidFill>
                  <a:schemeClr val="tx2"/>
                </a:solidFill>
                <a:latin typeface="Arial" panose="020B0604020202020204" pitchFamily="34" charset="0"/>
              </a:rPr>
              <a:t>  In some states—every day</a:t>
            </a:r>
          </a:p>
          <a:p>
            <a:pPr lvl="1" algn="just" eaLnBrk="1" hangingPunct="1">
              <a:spcBef>
                <a:spcPct val="0"/>
              </a:spcBef>
              <a:spcAft>
                <a:spcPts val="400"/>
              </a:spcAft>
              <a:buClrTx/>
              <a:buFontTx/>
              <a:buChar char="•"/>
            </a:pPr>
            <a:r>
              <a:rPr lang="en-US" altLang="en-US" sz="3200">
                <a:solidFill>
                  <a:schemeClr val="tx2"/>
                </a:solidFill>
                <a:latin typeface="Arial" panose="020B0604020202020204" pitchFamily="34" charset="0"/>
              </a:rPr>
              <a:t>  In Florida, almost never on Sunday</a:t>
            </a:r>
          </a:p>
          <a:p>
            <a:pPr lvl="1" algn="just" eaLnBrk="1" hangingPunct="1">
              <a:spcBef>
                <a:spcPct val="0"/>
              </a:spcBef>
              <a:spcAft>
                <a:spcPts val="400"/>
              </a:spcAft>
              <a:buClrTx/>
              <a:buFontTx/>
              <a:buChar char="•"/>
            </a:pPr>
            <a:r>
              <a:rPr lang="en-US" altLang="en-US" sz="3200">
                <a:solidFill>
                  <a:schemeClr val="tx2"/>
                </a:solidFill>
                <a:latin typeface="Arial" panose="020B0604020202020204" pitchFamily="34" charset="0"/>
              </a:rPr>
              <a:t>  At PBL, let’s have a funeral today</a:t>
            </a:r>
          </a:p>
          <a:p>
            <a:pPr lvl="1" algn="just" eaLnBrk="1" hangingPunct="1">
              <a:spcBef>
                <a:spcPct val="0"/>
              </a:spcBef>
              <a:spcAft>
                <a:spcPts val="400"/>
              </a:spcAft>
              <a:buClrTx/>
              <a:buFontTx/>
              <a:buChar char="•"/>
            </a:pPr>
            <a:r>
              <a:rPr lang="en-US" altLang="en-US" sz="3200">
                <a:solidFill>
                  <a:schemeClr val="tx2"/>
                </a:solidFill>
                <a:latin typeface="Arial" panose="020B0604020202020204" pitchFamily="34" charset="0"/>
              </a:rPr>
              <a:t>  Look at text, verse five in the KJV</a:t>
            </a:r>
            <a:endParaRPr lang="en-US" altLang="en-US" sz="3600" i="1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7">
            <a:extLst>
              <a:ext uri="{FF2B5EF4-FFF2-40B4-BE49-F238E27FC236}">
                <a16:creationId xmlns:a16="http://schemas.microsoft.com/office/drawing/2014/main" id="{7A3364DE-931B-42B2-8B61-6258EA966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43011" name="Group 4">
            <a:extLst>
              <a:ext uri="{FF2B5EF4-FFF2-40B4-BE49-F238E27FC236}">
                <a16:creationId xmlns:a16="http://schemas.microsoft.com/office/drawing/2014/main" id="{EFDEFD9A-EB56-43DD-8FB2-FF6D1F148A6B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49275"/>
            <a:ext cx="1836738" cy="1965325"/>
            <a:chOff x="1295400" y="3980627"/>
            <a:chExt cx="1752600" cy="1966098"/>
          </a:xfrm>
        </p:grpSpPr>
        <p:grpSp>
          <p:nvGrpSpPr>
            <p:cNvPr id="43047" name="Group 3">
              <a:extLst>
                <a:ext uri="{FF2B5EF4-FFF2-40B4-BE49-F238E27FC236}">
                  <a16:creationId xmlns:a16="http://schemas.microsoft.com/office/drawing/2014/main" id="{7D99F284-FE13-4FE1-8ABA-FCFE1517BF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43049" name="Oval 4" descr="White marble">
                <a:extLst>
                  <a:ext uri="{FF2B5EF4-FFF2-40B4-BE49-F238E27FC236}">
                    <a16:creationId xmlns:a16="http://schemas.microsoft.com/office/drawing/2014/main" id="{8E1F60A8-EFE0-4332-91F5-395F8EB955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3050" name="Rectangle 5" descr="White marble">
                <a:extLst>
                  <a:ext uri="{FF2B5EF4-FFF2-40B4-BE49-F238E27FC236}">
                    <a16:creationId xmlns:a16="http://schemas.microsoft.com/office/drawing/2014/main" id="{37995A5F-6655-4240-88A7-133F9FFF67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3048" name="TextBox 3">
              <a:extLst>
                <a:ext uri="{FF2B5EF4-FFF2-40B4-BE49-F238E27FC236}">
                  <a16:creationId xmlns:a16="http://schemas.microsoft.com/office/drawing/2014/main" id="{5C0D1E8C-71DD-4CA7-B5C4-4DB2535A9A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Fornication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3012" name="Group 5">
            <a:extLst>
              <a:ext uri="{FF2B5EF4-FFF2-40B4-BE49-F238E27FC236}">
                <a16:creationId xmlns:a16="http://schemas.microsoft.com/office/drawing/2014/main" id="{F0D643FC-06FD-4349-80F0-2261D807A39A}"/>
              </a:ext>
            </a:extLst>
          </p:cNvPr>
          <p:cNvGrpSpPr>
            <a:grpSpLocks/>
          </p:cNvGrpSpPr>
          <p:nvPr/>
        </p:nvGrpSpPr>
        <p:grpSpPr bwMode="auto">
          <a:xfrm>
            <a:off x="2582863" y="533400"/>
            <a:ext cx="1912937" cy="1965325"/>
            <a:chOff x="2391832" y="533400"/>
            <a:chExt cx="1913467" cy="1966098"/>
          </a:xfrm>
        </p:grpSpPr>
        <p:grpSp>
          <p:nvGrpSpPr>
            <p:cNvPr id="43043" name="Group 3">
              <a:extLst>
                <a:ext uri="{FF2B5EF4-FFF2-40B4-BE49-F238E27FC236}">
                  <a16:creationId xmlns:a16="http://schemas.microsoft.com/office/drawing/2014/main" id="{C30D0B7E-0B6E-4EE3-BCE2-7297E3E095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9933" y="533400"/>
              <a:ext cx="1837267" cy="1890715"/>
              <a:chOff x="1680" y="960"/>
              <a:chExt cx="1152" cy="2304"/>
            </a:xfrm>
          </p:grpSpPr>
          <p:sp>
            <p:nvSpPr>
              <p:cNvPr id="43045" name="Oval 4" descr="White marble">
                <a:extLst>
                  <a:ext uri="{FF2B5EF4-FFF2-40B4-BE49-F238E27FC236}">
                    <a16:creationId xmlns:a16="http://schemas.microsoft.com/office/drawing/2014/main" id="{C63390EC-D208-48A4-B858-453792197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3046" name="Rectangle 5" descr="White marble">
                <a:extLst>
                  <a:ext uri="{FF2B5EF4-FFF2-40B4-BE49-F238E27FC236}">
                    <a16:creationId xmlns:a16="http://schemas.microsoft.com/office/drawing/2014/main" id="{11B0DEE3-E3BC-4984-AF49-564491F7FC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3044" name="TextBox 16">
              <a:extLst>
                <a:ext uri="{FF2B5EF4-FFF2-40B4-BE49-F238E27FC236}">
                  <a16:creationId xmlns:a16="http://schemas.microsoft.com/office/drawing/2014/main" id="{26FDAF9E-42F9-4991-B129-00DE730ED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832" y="745172"/>
              <a:ext cx="1913467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Uncleanness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3013" name="Group 19">
            <a:extLst>
              <a:ext uri="{FF2B5EF4-FFF2-40B4-BE49-F238E27FC236}">
                <a16:creationId xmlns:a16="http://schemas.microsoft.com/office/drawing/2014/main" id="{8FE4F3E4-0231-450B-90A3-F6AD58D6ABAE}"/>
              </a:ext>
            </a:extLst>
          </p:cNvPr>
          <p:cNvGrpSpPr>
            <a:grpSpLocks/>
          </p:cNvGrpSpPr>
          <p:nvPr/>
        </p:nvGrpSpPr>
        <p:grpSpPr bwMode="auto">
          <a:xfrm>
            <a:off x="4792663" y="533400"/>
            <a:ext cx="1836737" cy="1965325"/>
            <a:chOff x="1295400" y="3980627"/>
            <a:chExt cx="1752600" cy="1966098"/>
          </a:xfrm>
        </p:grpSpPr>
        <p:grpSp>
          <p:nvGrpSpPr>
            <p:cNvPr id="43039" name="Group 3">
              <a:extLst>
                <a:ext uri="{FF2B5EF4-FFF2-40B4-BE49-F238E27FC236}">
                  <a16:creationId xmlns:a16="http://schemas.microsoft.com/office/drawing/2014/main" id="{EC63E135-4E63-45DC-9CB3-FC8B4A2631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43041" name="Oval 4" descr="White marble">
                <a:extLst>
                  <a:ext uri="{FF2B5EF4-FFF2-40B4-BE49-F238E27FC236}">
                    <a16:creationId xmlns:a16="http://schemas.microsoft.com/office/drawing/2014/main" id="{4E371EAC-8CC1-40DD-95ED-E697DCA72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3042" name="Rectangle 5" descr="White marble">
                <a:extLst>
                  <a:ext uri="{FF2B5EF4-FFF2-40B4-BE49-F238E27FC236}">
                    <a16:creationId xmlns:a16="http://schemas.microsoft.com/office/drawing/2014/main" id="{6C099398-71B7-4867-A712-C94D2EDD19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3040" name="TextBox 21">
              <a:extLst>
                <a:ext uri="{FF2B5EF4-FFF2-40B4-BE49-F238E27FC236}">
                  <a16:creationId xmlns:a16="http://schemas.microsoft.com/office/drawing/2014/main" id="{BD510332-D9BF-4456-B7CF-A0E6194F58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Passion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Evil Desire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3014" name="Group 3">
            <a:extLst>
              <a:ext uri="{FF2B5EF4-FFF2-40B4-BE49-F238E27FC236}">
                <a16:creationId xmlns:a16="http://schemas.microsoft.com/office/drawing/2014/main" id="{5F4735EC-091A-47CA-9CFE-2F8CD7F9AA99}"/>
              </a:ext>
            </a:extLst>
          </p:cNvPr>
          <p:cNvGrpSpPr>
            <a:grpSpLocks/>
          </p:cNvGrpSpPr>
          <p:nvPr/>
        </p:nvGrpSpPr>
        <p:grpSpPr bwMode="auto">
          <a:xfrm>
            <a:off x="6850063" y="533400"/>
            <a:ext cx="1836737" cy="1890713"/>
            <a:chOff x="1680" y="960"/>
            <a:chExt cx="1152" cy="2304"/>
          </a:xfrm>
        </p:grpSpPr>
        <p:sp>
          <p:nvSpPr>
            <p:cNvPr id="43037" name="Oval 4" descr="White marble">
              <a:extLst>
                <a:ext uri="{FF2B5EF4-FFF2-40B4-BE49-F238E27FC236}">
                  <a16:creationId xmlns:a16="http://schemas.microsoft.com/office/drawing/2014/main" id="{46E14770-D371-40B8-819D-CDEFD8BEA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960"/>
              <a:ext cx="1152" cy="912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3038" name="Rectangle 5" descr="White marble">
              <a:extLst>
                <a:ext uri="{FF2B5EF4-FFF2-40B4-BE49-F238E27FC236}">
                  <a16:creationId xmlns:a16="http://schemas.microsoft.com/office/drawing/2014/main" id="{6F163D06-FE23-4DDA-B4D0-B064B4EF5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1152" cy="182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3015" name="TextBox 26">
            <a:extLst>
              <a:ext uri="{FF2B5EF4-FFF2-40B4-BE49-F238E27FC236}">
                <a16:creationId xmlns:a16="http://schemas.microsoft.com/office/drawing/2014/main" id="{2DD867D0-FCD4-4776-9BD2-C53A7A242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744538"/>
            <a:ext cx="21336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chemeClr val="bg1"/>
                </a:solidFill>
                <a:latin typeface="Arial" panose="020B0604020202020204" pitchFamily="34" charset="0"/>
              </a:rPr>
              <a:t>R.I.P.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solidFill>
                  <a:schemeClr val="bg1"/>
                </a:solidFill>
                <a:latin typeface="Arial" panose="020B0604020202020204" pitchFamily="34" charset="0"/>
              </a:rPr>
              <a:t>Covetousness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43016" name="Group 35">
            <a:extLst>
              <a:ext uri="{FF2B5EF4-FFF2-40B4-BE49-F238E27FC236}">
                <a16:creationId xmlns:a16="http://schemas.microsoft.com/office/drawing/2014/main" id="{AEEDA675-D150-4A25-AE71-DBB40B653628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606675"/>
            <a:ext cx="1836738" cy="2149475"/>
            <a:chOff x="1295400" y="3980627"/>
            <a:chExt cx="1752600" cy="2150764"/>
          </a:xfrm>
        </p:grpSpPr>
        <p:grpSp>
          <p:nvGrpSpPr>
            <p:cNvPr id="43033" name="Group 3">
              <a:extLst>
                <a:ext uri="{FF2B5EF4-FFF2-40B4-BE49-F238E27FC236}">
                  <a16:creationId xmlns:a16="http://schemas.microsoft.com/office/drawing/2014/main" id="{C19E248C-E7EC-4AD7-93EA-4256A143FE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43035" name="Oval 4" descr="White marble">
                <a:extLst>
                  <a:ext uri="{FF2B5EF4-FFF2-40B4-BE49-F238E27FC236}">
                    <a16:creationId xmlns:a16="http://schemas.microsoft.com/office/drawing/2014/main" id="{5F339448-32F7-4E0A-B1F1-52F6C85100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3036" name="Rectangle 5" descr="White marble">
                <a:extLst>
                  <a:ext uri="{FF2B5EF4-FFF2-40B4-BE49-F238E27FC236}">
                    <a16:creationId xmlns:a16="http://schemas.microsoft.com/office/drawing/2014/main" id="{375CF07F-2DD4-462A-9ECB-FB823C9CC9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3034" name="TextBox 37">
              <a:extLst>
                <a:ext uri="{FF2B5EF4-FFF2-40B4-BE49-F238E27FC236}">
                  <a16:creationId xmlns:a16="http://schemas.microsoft.com/office/drawing/2014/main" id="{0A0D4A35-F0F1-460E-AF89-BB0C7B7FB4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1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Anger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Wrath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Malice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3017" name="Group 40">
            <a:extLst>
              <a:ext uri="{FF2B5EF4-FFF2-40B4-BE49-F238E27FC236}">
                <a16:creationId xmlns:a16="http://schemas.microsoft.com/office/drawing/2014/main" id="{03D45DD3-5AFB-48B1-A1B2-9AE0C9E29C4F}"/>
              </a:ext>
            </a:extLst>
          </p:cNvPr>
          <p:cNvGrpSpPr>
            <a:grpSpLocks/>
          </p:cNvGrpSpPr>
          <p:nvPr/>
        </p:nvGrpSpPr>
        <p:grpSpPr bwMode="auto">
          <a:xfrm>
            <a:off x="2582863" y="2590800"/>
            <a:ext cx="1912937" cy="1965325"/>
            <a:chOff x="2391832" y="533400"/>
            <a:chExt cx="1913467" cy="1966098"/>
          </a:xfrm>
        </p:grpSpPr>
        <p:grpSp>
          <p:nvGrpSpPr>
            <p:cNvPr id="43029" name="Group 3">
              <a:extLst>
                <a:ext uri="{FF2B5EF4-FFF2-40B4-BE49-F238E27FC236}">
                  <a16:creationId xmlns:a16="http://schemas.microsoft.com/office/drawing/2014/main" id="{77AFEFE7-E0C6-4F06-A89E-45594582C8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9933" y="533400"/>
              <a:ext cx="1837267" cy="1890715"/>
              <a:chOff x="1680" y="960"/>
              <a:chExt cx="1152" cy="2304"/>
            </a:xfrm>
          </p:grpSpPr>
          <p:sp>
            <p:nvSpPr>
              <p:cNvPr id="43031" name="Oval 4" descr="White marble">
                <a:extLst>
                  <a:ext uri="{FF2B5EF4-FFF2-40B4-BE49-F238E27FC236}">
                    <a16:creationId xmlns:a16="http://schemas.microsoft.com/office/drawing/2014/main" id="{DA1AE521-F106-4278-A214-887CAD7A19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3032" name="Rectangle 5" descr="White marble">
                <a:extLst>
                  <a:ext uri="{FF2B5EF4-FFF2-40B4-BE49-F238E27FC236}">
                    <a16:creationId xmlns:a16="http://schemas.microsoft.com/office/drawing/2014/main" id="{D0790FE5-8515-4C31-8C2C-3E2489E6D2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3030" name="TextBox 42">
              <a:extLst>
                <a:ext uri="{FF2B5EF4-FFF2-40B4-BE49-F238E27FC236}">
                  <a16:creationId xmlns:a16="http://schemas.microsoft.com/office/drawing/2014/main" id="{FD1762C5-4075-482B-A76C-B979B2677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832" y="745172"/>
              <a:ext cx="1913467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Blasphemy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3018" name="Group 45">
            <a:extLst>
              <a:ext uri="{FF2B5EF4-FFF2-40B4-BE49-F238E27FC236}">
                <a16:creationId xmlns:a16="http://schemas.microsoft.com/office/drawing/2014/main" id="{DDB4ADB1-5268-4457-87A2-2DE34A8776D4}"/>
              </a:ext>
            </a:extLst>
          </p:cNvPr>
          <p:cNvGrpSpPr>
            <a:grpSpLocks/>
          </p:cNvGrpSpPr>
          <p:nvPr/>
        </p:nvGrpSpPr>
        <p:grpSpPr bwMode="auto">
          <a:xfrm>
            <a:off x="4792663" y="2590800"/>
            <a:ext cx="1836737" cy="1965325"/>
            <a:chOff x="1295400" y="3980627"/>
            <a:chExt cx="1752600" cy="1966098"/>
          </a:xfrm>
        </p:grpSpPr>
        <p:grpSp>
          <p:nvGrpSpPr>
            <p:cNvPr id="43025" name="Group 3">
              <a:extLst>
                <a:ext uri="{FF2B5EF4-FFF2-40B4-BE49-F238E27FC236}">
                  <a16:creationId xmlns:a16="http://schemas.microsoft.com/office/drawing/2014/main" id="{DD42B392-4A7B-4155-92AC-CA541AEDCA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43027" name="Oval 4" descr="White marble">
                <a:extLst>
                  <a:ext uri="{FF2B5EF4-FFF2-40B4-BE49-F238E27FC236}">
                    <a16:creationId xmlns:a16="http://schemas.microsoft.com/office/drawing/2014/main" id="{A5DCEE9B-369F-439E-9375-0937A3271B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3028" name="Rectangle 5" descr="White marble">
                <a:extLst>
                  <a:ext uri="{FF2B5EF4-FFF2-40B4-BE49-F238E27FC236}">
                    <a16:creationId xmlns:a16="http://schemas.microsoft.com/office/drawing/2014/main" id="{B6D56436-7C8B-4768-9C73-C46DF87054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3026" name="TextBox 47">
              <a:extLst>
                <a:ext uri="{FF2B5EF4-FFF2-40B4-BE49-F238E27FC236}">
                  <a16:creationId xmlns:a16="http://schemas.microsoft.com/office/drawing/2014/main" id="{2F63DF92-75DC-45C1-BDD0-B7BB6DADB0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Filthy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Language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3019" name="Group 50">
            <a:extLst>
              <a:ext uri="{FF2B5EF4-FFF2-40B4-BE49-F238E27FC236}">
                <a16:creationId xmlns:a16="http://schemas.microsoft.com/office/drawing/2014/main" id="{8B19BC11-1136-457F-86F9-85FBD37A0AE4}"/>
              </a:ext>
            </a:extLst>
          </p:cNvPr>
          <p:cNvGrpSpPr>
            <a:grpSpLocks/>
          </p:cNvGrpSpPr>
          <p:nvPr/>
        </p:nvGrpSpPr>
        <p:grpSpPr bwMode="auto">
          <a:xfrm>
            <a:off x="6850063" y="2590800"/>
            <a:ext cx="1836737" cy="1965325"/>
            <a:chOff x="1295400" y="3980627"/>
            <a:chExt cx="1752600" cy="1966098"/>
          </a:xfrm>
        </p:grpSpPr>
        <p:grpSp>
          <p:nvGrpSpPr>
            <p:cNvPr id="43021" name="Group 3">
              <a:extLst>
                <a:ext uri="{FF2B5EF4-FFF2-40B4-BE49-F238E27FC236}">
                  <a16:creationId xmlns:a16="http://schemas.microsoft.com/office/drawing/2014/main" id="{B224BE01-0742-4FF6-8121-805B3B288B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43023" name="Oval 4" descr="White marble">
                <a:extLst>
                  <a:ext uri="{FF2B5EF4-FFF2-40B4-BE49-F238E27FC236}">
                    <a16:creationId xmlns:a16="http://schemas.microsoft.com/office/drawing/2014/main" id="{2EDA935F-84AE-4E8C-90E7-2D71A29F0F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3024" name="Rectangle 5" descr="White marble">
                <a:extLst>
                  <a:ext uri="{FF2B5EF4-FFF2-40B4-BE49-F238E27FC236}">
                    <a16:creationId xmlns:a16="http://schemas.microsoft.com/office/drawing/2014/main" id="{1C099010-A324-480C-BE9C-7BF4E315D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3022" name="TextBox 52">
              <a:extLst>
                <a:ext uri="{FF2B5EF4-FFF2-40B4-BE49-F238E27FC236}">
                  <a16:creationId xmlns:a16="http://schemas.microsoft.com/office/drawing/2014/main" id="{B6716F91-434E-4BED-8CA5-AB5072A6C2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Lying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3020" name="TextBox 1">
            <a:extLst>
              <a:ext uri="{FF2B5EF4-FFF2-40B4-BE49-F238E27FC236}">
                <a16:creationId xmlns:a16="http://schemas.microsoft.com/office/drawing/2014/main" id="{98AA04C4-199A-4DCF-BB71-71A002E2B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92688"/>
            <a:ext cx="8458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i="1">
                <a:solidFill>
                  <a:srgbClr val="FFFF00"/>
                </a:solidFill>
                <a:latin typeface="Arial" panose="020B0604020202020204" pitchFamily="34" charset="0"/>
              </a:rPr>
              <a:t>Put Your Name on the Grave Marker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7">
            <a:extLst>
              <a:ext uri="{FF2B5EF4-FFF2-40B4-BE49-F238E27FC236}">
                <a16:creationId xmlns:a16="http://schemas.microsoft.com/office/drawing/2014/main" id="{A3240ABF-9ADF-4FF1-BF18-5304BFDA8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44035" name="Group 4">
            <a:extLst>
              <a:ext uri="{FF2B5EF4-FFF2-40B4-BE49-F238E27FC236}">
                <a16:creationId xmlns:a16="http://schemas.microsoft.com/office/drawing/2014/main" id="{2B213CD8-E0F3-4A88-BD65-C965A7369C9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49275"/>
            <a:ext cx="1836738" cy="1965325"/>
            <a:chOff x="1295400" y="3980627"/>
            <a:chExt cx="1752600" cy="1966098"/>
          </a:xfrm>
        </p:grpSpPr>
        <p:grpSp>
          <p:nvGrpSpPr>
            <p:cNvPr id="44071" name="Group 3">
              <a:extLst>
                <a:ext uri="{FF2B5EF4-FFF2-40B4-BE49-F238E27FC236}">
                  <a16:creationId xmlns:a16="http://schemas.microsoft.com/office/drawing/2014/main" id="{5AD9EA14-E327-4E23-B675-598A98E328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44073" name="Oval 4" descr="White marble">
                <a:extLst>
                  <a:ext uri="{FF2B5EF4-FFF2-40B4-BE49-F238E27FC236}">
                    <a16:creationId xmlns:a16="http://schemas.microsoft.com/office/drawing/2014/main" id="{2EA1C0E6-1CD0-4E2E-9144-4776CEEA6E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4074" name="Rectangle 5" descr="White marble">
                <a:extLst>
                  <a:ext uri="{FF2B5EF4-FFF2-40B4-BE49-F238E27FC236}">
                    <a16:creationId xmlns:a16="http://schemas.microsoft.com/office/drawing/2014/main" id="{437C5216-A1CB-4B07-BBB0-49FB20190E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4072" name="TextBox 3">
              <a:extLst>
                <a:ext uri="{FF2B5EF4-FFF2-40B4-BE49-F238E27FC236}">
                  <a16:creationId xmlns:a16="http://schemas.microsoft.com/office/drawing/2014/main" id="{A932B880-ED3A-475B-90C0-9064CA7D2A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Fornication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4036" name="Group 5">
            <a:extLst>
              <a:ext uri="{FF2B5EF4-FFF2-40B4-BE49-F238E27FC236}">
                <a16:creationId xmlns:a16="http://schemas.microsoft.com/office/drawing/2014/main" id="{8CB8298F-F97A-49A5-9714-3B69B2FF056D}"/>
              </a:ext>
            </a:extLst>
          </p:cNvPr>
          <p:cNvGrpSpPr>
            <a:grpSpLocks/>
          </p:cNvGrpSpPr>
          <p:nvPr/>
        </p:nvGrpSpPr>
        <p:grpSpPr bwMode="auto">
          <a:xfrm>
            <a:off x="2582863" y="533400"/>
            <a:ext cx="1912937" cy="1965325"/>
            <a:chOff x="2391832" y="533400"/>
            <a:chExt cx="1913467" cy="1966098"/>
          </a:xfrm>
        </p:grpSpPr>
        <p:grpSp>
          <p:nvGrpSpPr>
            <p:cNvPr id="44067" name="Group 3">
              <a:extLst>
                <a:ext uri="{FF2B5EF4-FFF2-40B4-BE49-F238E27FC236}">
                  <a16:creationId xmlns:a16="http://schemas.microsoft.com/office/drawing/2014/main" id="{24D346BF-779A-49AB-B88A-95F86F3C2F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9933" y="533400"/>
              <a:ext cx="1837267" cy="1890715"/>
              <a:chOff x="1680" y="960"/>
              <a:chExt cx="1152" cy="2304"/>
            </a:xfrm>
          </p:grpSpPr>
          <p:sp>
            <p:nvSpPr>
              <p:cNvPr id="44069" name="Oval 4" descr="White marble">
                <a:extLst>
                  <a:ext uri="{FF2B5EF4-FFF2-40B4-BE49-F238E27FC236}">
                    <a16:creationId xmlns:a16="http://schemas.microsoft.com/office/drawing/2014/main" id="{A09598DB-7B89-49C1-9A58-09950A1845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4070" name="Rectangle 5" descr="White marble">
                <a:extLst>
                  <a:ext uri="{FF2B5EF4-FFF2-40B4-BE49-F238E27FC236}">
                    <a16:creationId xmlns:a16="http://schemas.microsoft.com/office/drawing/2014/main" id="{E2A52CA0-6B4D-4A40-9D1A-A6875ED32C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4068" name="TextBox 16">
              <a:extLst>
                <a:ext uri="{FF2B5EF4-FFF2-40B4-BE49-F238E27FC236}">
                  <a16:creationId xmlns:a16="http://schemas.microsoft.com/office/drawing/2014/main" id="{8B01004C-4B09-45FF-8604-19C4BBE85A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832" y="745172"/>
              <a:ext cx="1913467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Uncleanness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4037" name="Group 19">
            <a:extLst>
              <a:ext uri="{FF2B5EF4-FFF2-40B4-BE49-F238E27FC236}">
                <a16:creationId xmlns:a16="http://schemas.microsoft.com/office/drawing/2014/main" id="{B1414223-2ADD-4648-B459-D25A42450936}"/>
              </a:ext>
            </a:extLst>
          </p:cNvPr>
          <p:cNvGrpSpPr>
            <a:grpSpLocks/>
          </p:cNvGrpSpPr>
          <p:nvPr/>
        </p:nvGrpSpPr>
        <p:grpSpPr bwMode="auto">
          <a:xfrm>
            <a:off x="4792663" y="533400"/>
            <a:ext cx="1836737" cy="1965325"/>
            <a:chOff x="1295400" y="3980627"/>
            <a:chExt cx="1752600" cy="1966098"/>
          </a:xfrm>
        </p:grpSpPr>
        <p:grpSp>
          <p:nvGrpSpPr>
            <p:cNvPr id="44063" name="Group 3">
              <a:extLst>
                <a:ext uri="{FF2B5EF4-FFF2-40B4-BE49-F238E27FC236}">
                  <a16:creationId xmlns:a16="http://schemas.microsoft.com/office/drawing/2014/main" id="{65267704-0339-4084-902E-5CF1315F17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44065" name="Oval 4" descr="White marble">
                <a:extLst>
                  <a:ext uri="{FF2B5EF4-FFF2-40B4-BE49-F238E27FC236}">
                    <a16:creationId xmlns:a16="http://schemas.microsoft.com/office/drawing/2014/main" id="{39792FDF-6EA5-456D-A05B-79C87CAEAD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4066" name="Rectangle 5" descr="White marble">
                <a:extLst>
                  <a:ext uri="{FF2B5EF4-FFF2-40B4-BE49-F238E27FC236}">
                    <a16:creationId xmlns:a16="http://schemas.microsoft.com/office/drawing/2014/main" id="{A95DACE0-96AC-44BF-A1B1-FF5F0D3AE1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4064" name="TextBox 21">
              <a:extLst>
                <a:ext uri="{FF2B5EF4-FFF2-40B4-BE49-F238E27FC236}">
                  <a16:creationId xmlns:a16="http://schemas.microsoft.com/office/drawing/2014/main" id="{B0BA7408-8D17-4D7B-AFC2-F044C45A39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Passion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Evil Desire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4038" name="Group 3">
            <a:extLst>
              <a:ext uri="{FF2B5EF4-FFF2-40B4-BE49-F238E27FC236}">
                <a16:creationId xmlns:a16="http://schemas.microsoft.com/office/drawing/2014/main" id="{D6A7970A-12CF-44B0-9E85-1F81ED7B178E}"/>
              </a:ext>
            </a:extLst>
          </p:cNvPr>
          <p:cNvGrpSpPr>
            <a:grpSpLocks/>
          </p:cNvGrpSpPr>
          <p:nvPr/>
        </p:nvGrpSpPr>
        <p:grpSpPr bwMode="auto">
          <a:xfrm>
            <a:off x="6850063" y="533400"/>
            <a:ext cx="1836737" cy="1890713"/>
            <a:chOff x="1680" y="960"/>
            <a:chExt cx="1152" cy="2304"/>
          </a:xfrm>
        </p:grpSpPr>
        <p:sp>
          <p:nvSpPr>
            <p:cNvPr id="44061" name="Oval 4" descr="White marble">
              <a:extLst>
                <a:ext uri="{FF2B5EF4-FFF2-40B4-BE49-F238E27FC236}">
                  <a16:creationId xmlns:a16="http://schemas.microsoft.com/office/drawing/2014/main" id="{2B70B833-65FE-407B-B076-F37F032D4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960"/>
              <a:ext cx="1152" cy="912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4062" name="Rectangle 5" descr="White marble">
              <a:extLst>
                <a:ext uri="{FF2B5EF4-FFF2-40B4-BE49-F238E27FC236}">
                  <a16:creationId xmlns:a16="http://schemas.microsoft.com/office/drawing/2014/main" id="{B40C067F-B0CB-49E3-886F-1912B22DB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1152" cy="182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4039" name="TextBox 26">
            <a:extLst>
              <a:ext uri="{FF2B5EF4-FFF2-40B4-BE49-F238E27FC236}">
                <a16:creationId xmlns:a16="http://schemas.microsoft.com/office/drawing/2014/main" id="{602D8E34-5568-4410-8D1A-2A9E9B43A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744538"/>
            <a:ext cx="21336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chemeClr val="bg1"/>
                </a:solidFill>
                <a:latin typeface="Arial" panose="020B0604020202020204" pitchFamily="34" charset="0"/>
              </a:rPr>
              <a:t>R.I.P.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solidFill>
                  <a:schemeClr val="bg1"/>
                </a:solidFill>
                <a:latin typeface="Arial" panose="020B0604020202020204" pitchFamily="34" charset="0"/>
              </a:rPr>
              <a:t>Covetousness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44040" name="Group 35">
            <a:extLst>
              <a:ext uri="{FF2B5EF4-FFF2-40B4-BE49-F238E27FC236}">
                <a16:creationId xmlns:a16="http://schemas.microsoft.com/office/drawing/2014/main" id="{48E9DA86-CA10-4BF3-869E-901799977135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606675"/>
            <a:ext cx="1836738" cy="2149475"/>
            <a:chOff x="1295400" y="3980627"/>
            <a:chExt cx="1752600" cy="2150764"/>
          </a:xfrm>
        </p:grpSpPr>
        <p:grpSp>
          <p:nvGrpSpPr>
            <p:cNvPr id="44057" name="Group 3">
              <a:extLst>
                <a:ext uri="{FF2B5EF4-FFF2-40B4-BE49-F238E27FC236}">
                  <a16:creationId xmlns:a16="http://schemas.microsoft.com/office/drawing/2014/main" id="{C2F8F5EE-5689-43E0-83AA-97AC5D3094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44059" name="Oval 4" descr="White marble">
                <a:extLst>
                  <a:ext uri="{FF2B5EF4-FFF2-40B4-BE49-F238E27FC236}">
                    <a16:creationId xmlns:a16="http://schemas.microsoft.com/office/drawing/2014/main" id="{54B326CA-4D94-4117-ACF2-2407FB7610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4060" name="Rectangle 5" descr="White marble">
                <a:extLst>
                  <a:ext uri="{FF2B5EF4-FFF2-40B4-BE49-F238E27FC236}">
                    <a16:creationId xmlns:a16="http://schemas.microsoft.com/office/drawing/2014/main" id="{F4F957A7-02C6-4D77-BEBE-D696D916F8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4058" name="TextBox 37">
              <a:extLst>
                <a:ext uri="{FF2B5EF4-FFF2-40B4-BE49-F238E27FC236}">
                  <a16:creationId xmlns:a16="http://schemas.microsoft.com/office/drawing/2014/main" id="{6725F817-05D9-42A7-98D3-A5A4EA614B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1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Anger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Wrath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Malice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4041" name="Group 40">
            <a:extLst>
              <a:ext uri="{FF2B5EF4-FFF2-40B4-BE49-F238E27FC236}">
                <a16:creationId xmlns:a16="http://schemas.microsoft.com/office/drawing/2014/main" id="{FB5EDEDC-3466-4459-B315-136D5854B5A4}"/>
              </a:ext>
            </a:extLst>
          </p:cNvPr>
          <p:cNvGrpSpPr>
            <a:grpSpLocks/>
          </p:cNvGrpSpPr>
          <p:nvPr/>
        </p:nvGrpSpPr>
        <p:grpSpPr bwMode="auto">
          <a:xfrm>
            <a:off x="2582863" y="2590800"/>
            <a:ext cx="1912937" cy="1965325"/>
            <a:chOff x="2391832" y="533400"/>
            <a:chExt cx="1913467" cy="1966098"/>
          </a:xfrm>
        </p:grpSpPr>
        <p:grpSp>
          <p:nvGrpSpPr>
            <p:cNvPr id="44053" name="Group 3">
              <a:extLst>
                <a:ext uri="{FF2B5EF4-FFF2-40B4-BE49-F238E27FC236}">
                  <a16:creationId xmlns:a16="http://schemas.microsoft.com/office/drawing/2014/main" id="{B1F63736-87E3-4AE6-BB19-C09FE781C4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9933" y="533400"/>
              <a:ext cx="1837267" cy="1890715"/>
              <a:chOff x="1680" y="960"/>
              <a:chExt cx="1152" cy="2304"/>
            </a:xfrm>
          </p:grpSpPr>
          <p:sp>
            <p:nvSpPr>
              <p:cNvPr id="44055" name="Oval 4" descr="White marble">
                <a:extLst>
                  <a:ext uri="{FF2B5EF4-FFF2-40B4-BE49-F238E27FC236}">
                    <a16:creationId xmlns:a16="http://schemas.microsoft.com/office/drawing/2014/main" id="{4B361446-F9FF-47C6-8CA5-802A0AFC15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4056" name="Rectangle 5" descr="White marble">
                <a:extLst>
                  <a:ext uri="{FF2B5EF4-FFF2-40B4-BE49-F238E27FC236}">
                    <a16:creationId xmlns:a16="http://schemas.microsoft.com/office/drawing/2014/main" id="{6345E72A-4B68-4AD4-9BD2-6715C45EFE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4054" name="TextBox 42">
              <a:extLst>
                <a:ext uri="{FF2B5EF4-FFF2-40B4-BE49-F238E27FC236}">
                  <a16:creationId xmlns:a16="http://schemas.microsoft.com/office/drawing/2014/main" id="{955F25E1-C399-4091-A4A7-1982645AF4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832" y="745172"/>
              <a:ext cx="1913467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Blasphemy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4042" name="Group 45">
            <a:extLst>
              <a:ext uri="{FF2B5EF4-FFF2-40B4-BE49-F238E27FC236}">
                <a16:creationId xmlns:a16="http://schemas.microsoft.com/office/drawing/2014/main" id="{72C5AEF1-09B8-4583-9588-39635B49A4AF}"/>
              </a:ext>
            </a:extLst>
          </p:cNvPr>
          <p:cNvGrpSpPr>
            <a:grpSpLocks/>
          </p:cNvGrpSpPr>
          <p:nvPr/>
        </p:nvGrpSpPr>
        <p:grpSpPr bwMode="auto">
          <a:xfrm>
            <a:off x="4792663" y="2590800"/>
            <a:ext cx="1836737" cy="1965325"/>
            <a:chOff x="1295400" y="3980627"/>
            <a:chExt cx="1752600" cy="1966098"/>
          </a:xfrm>
        </p:grpSpPr>
        <p:grpSp>
          <p:nvGrpSpPr>
            <p:cNvPr id="44049" name="Group 3">
              <a:extLst>
                <a:ext uri="{FF2B5EF4-FFF2-40B4-BE49-F238E27FC236}">
                  <a16:creationId xmlns:a16="http://schemas.microsoft.com/office/drawing/2014/main" id="{4A656103-8986-4DB6-9FBA-E271880DBC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44051" name="Oval 4" descr="White marble">
                <a:extLst>
                  <a:ext uri="{FF2B5EF4-FFF2-40B4-BE49-F238E27FC236}">
                    <a16:creationId xmlns:a16="http://schemas.microsoft.com/office/drawing/2014/main" id="{BFB03B33-EF79-47D3-866E-FF71038778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4052" name="Rectangle 5" descr="White marble">
                <a:extLst>
                  <a:ext uri="{FF2B5EF4-FFF2-40B4-BE49-F238E27FC236}">
                    <a16:creationId xmlns:a16="http://schemas.microsoft.com/office/drawing/2014/main" id="{17038011-6C4C-4441-9FFE-ACE28F6927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4050" name="TextBox 47">
              <a:extLst>
                <a:ext uri="{FF2B5EF4-FFF2-40B4-BE49-F238E27FC236}">
                  <a16:creationId xmlns:a16="http://schemas.microsoft.com/office/drawing/2014/main" id="{6D93776C-C861-4B1F-BBB6-9AB58F3126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Filthy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Language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4043" name="Group 50">
            <a:extLst>
              <a:ext uri="{FF2B5EF4-FFF2-40B4-BE49-F238E27FC236}">
                <a16:creationId xmlns:a16="http://schemas.microsoft.com/office/drawing/2014/main" id="{BE8965CF-5A7A-4A2F-933B-0ECB5C5A9E2D}"/>
              </a:ext>
            </a:extLst>
          </p:cNvPr>
          <p:cNvGrpSpPr>
            <a:grpSpLocks/>
          </p:cNvGrpSpPr>
          <p:nvPr/>
        </p:nvGrpSpPr>
        <p:grpSpPr bwMode="auto">
          <a:xfrm>
            <a:off x="6850063" y="2590800"/>
            <a:ext cx="1836737" cy="1965325"/>
            <a:chOff x="1295400" y="3980627"/>
            <a:chExt cx="1752600" cy="1966098"/>
          </a:xfrm>
        </p:grpSpPr>
        <p:grpSp>
          <p:nvGrpSpPr>
            <p:cNvPr id="44045" name="Group 3">
              <a:extLst>
                <a:ext uri="{FF2B5EF4-FFF2-40B4-BE49-F238E27FC236}">
                  <a16:creationId xmlns:a16="http://schemas.microsoft.com/office/drawing/2014/main" id="{04687D2B-6CD2-4C54-AD2A-E774355B81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44047" name="Oval 4" descr="White marble">
                <a:extLst>
                  <a:ext uri="{FF2B5EF4-FFF2-40B4-BE49-F238E27FC236}">
                    <a16:creationId xmlns:a16="http://schemas.microsoft.com/office/drawing/2014/main" id="{91376B5A-8649-4489-9D51-212869B1AD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44048" name="Rectangle 5" descr="White marble">
                <a:extLst>
                  <a:ext uri="{FF2B5EF4-FFF2-40B4-BE49-F238E27FC236}">
                    <a16:creationId xmlns:a16="http://schemas.microsoft.com/office/drawing/2014/main" id="{0BDC5AAA-3B5A-4A0E-84EA-C2E5AE3750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4046" name="TextBox 52">
              <a:extLst>
                <a:ext uri="{FF2B5EF4-FFF2-40B4-BE49-F238E27FC236}">
                  <a16:creationId xmlns:a16="http://schemas.microsoft.com/office/drawing/2014/main" id="{496B8BA6-B16D-453B-A442-E4880633D4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Lying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4044" name="TextBox 6">
            <a:extLst>
              <a:ext uri="{FF2B5EF4-FFF2-40B4-BE49-F238E27FC236}">
                <a16:creationId xmlns:a16="http://schemas.microsoft.com/office/drawing/2014/main" id="{C2519EFB-BEE1-436F-B619-AD09394F2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181600"/>
            <a:ext cx="76962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400" i="1">
                <a:solidFill>
                  <a:srgbClr val="FFFF00"/>
                </a:solidFill>
                <a:latin typeface="Arial" panose="020B0604020202020204" pitchFamily="34" charset="0"/>
              </a:rPr>
              <a:t>Fill the Void!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>
            <a:extLst>
              <a:ext uri="{FF2B5EF4-FFF2-40B4-BE49-F238E27FC236}">
                <a16:creationId xmlns:a16="http://schemas.microsoft.com/office/drawing/2014/main" id="{CAD8F1B0-0BB5-49E0-835A-52EA3C367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7838"/>
            <a:ext cx="81534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12 Therefore, as the elect of God, holy and beloved, put on tender mercies, kindness, humility, meekness, longsuffering;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13 bearing with one another, and forgiving one another, if anyone has a complaint against another; even as Christ forgave you, so you also must do.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14 But above all these things put on love, which is the bond of perfection.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					Col. 3:12-14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>
            <a:extLst>
              <a:ext uri="{FF2B5EF4-FFF2-40B4-BE49-F238E27FC236}">
                <a16:creationId xmlns:a16="http://schemas.microsoft.com/office/drawing/2014/main" id="{8BC714EB-1BDF-426F-BA9C-09237C475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"/>
            <a:ext cx="8229600" cy="567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000">
                <a:solidFill>
                  <a:srgbClr val="FFFF00"/>
                </a:solidFill>
                <a:latin typeface="Arial" panose="020B0604020202020204" pitchFamily="34" charset="0"/>
              </a:rPr>
              <a:t>Burying the Old Man</a:t>
            </a:r>
          </a:p>
          <a:p>
            <a:pPr lvl="1" eaLnBrk="1" hangingPunct="1">
              <a:spcBef>
                <a:spcPct val="70000"/>
              </a:spcBef>
              <a:buClrTx/>
              <a:buFontTx/>
              <a:buChar char="•"/>
            </a:pPr>
            <a:r>
              <a:rPr lang="en-US" altLang="en-US" sz="3200">
                <a:latin typeface="Arial" panose="020B0604020202020204" pitchFamily="34" charset="0"/>
              </a:rPr>
              <a:t>  Believe in Him			John 3:16</a:t>
            </a:r>
          </a:p>
          <a:p>
            <a:pPr lvl="1" eaLnBrk="1" hangingPunct="1">
              <a:spcBef>
                <a:spcPct val="70000"/>
              </a:spcBef>
              <a:buClrTx/>
              <a:buFontTx/>
              <a:buChar char="•"/>
            </a:pPr>
            <a:r>
              <a:rPr lang="en-US" altLang="en-US" sz="3200">
                <a:latin typeface="Arial" panose="020B0604020202020204" pitchFamily="34" charset="0"/>
              </a:rPr>
              <a:t>  Turn (repent) from sin	2 Pet. 3:9</a:t>
            </a:r>
          </a:p>
          <a:p>
            <a:pPr lvl="1" eaLnBrk="1" hangingPunct="1">
              <a:spcBef>
                <a:spcPct val="70000"/>
              </a:spcBef>
              <a:buClrTx/>
              <a:buFontTx/>
              <a:buChar char="•"/>
            </a:pPr>
            <a:r>
              <a:rPr lang="en-US" altLang="en-US" sz="3200">
                <a:latin typeface="Arial" panose="020B0604020202020204" pitchFamily="34" charset="0"/>
              </a:rPr>
              <a:t>  Confess Christ		Matt. 12:32</a:t>
            </a:r>
          </a:p>
          <a:p>
            <a:pPr lvl="1" eaLnBrk="1" hangingPunct="1">
              <a:spcBef>
                <a:spcPct val="70000"/>
              </a:spcBef>
              <a:buClrTx/>
              <a:buFontTx/>
              <a:buChar char="•"/>
            </a:pPr>
            <a:r>
              <a:rPr lang="en-US" altLang="en-US" sz="3200">
                <a:latin typeface="Arial" panose="020B0604020202020204" pitchFamily="34" charset="0"/>
              </a:rPr>
              <a:t>  Baptized into Christ	Acts 2:38</a:t>
            </a:r>
          </a:p>
          <a:p>
            <a:pPr algn="ctr" eaLnBrk="1" hangingPunct="1">
              <a:spcBef>
                <a:spcPct val="70000"/>
              </a:spcBef>
              <a:buClrTx/>
              <a:buFontTx/>
              <a:buNone/>
            </a:pPr>
            <a:r>
              <a:rPr lang="en-US" altLang="en-US">
                <a:solidFill>
                  <a:srgbClr val="FFFF00"/>
                </a:solidFill>
                <a:latin typeface="Arial" panose="020B0604020202020204" pitchFamily="34" charset="0"/>
              </a:rPr>
              <a:t>Added to His Kingdom, His Church</a:t>
            </a:r>
            <a:endParaRPr lang="en-US" altLang="en-US">
              <a:latin typeface="Arial" panose="020B0604020202020204" pitchFamily="34" charset="0"/>
            </a:endParaRPr>
          </a:p>
          <a:p>
            <a:pPr lvl="1" eaLnBrk="1" hangingPunct="1">
              <a:spcBef>
                <a:spcPct val="70000"/>
              </a:spcBef>
              <a:buClrTx/>
              <a:buFontTx/>
              <a:buChar char="•"/>
            </a:pPr>
            <a:r>
              <a:rPr lang="en-US" altLang="en-US" sz="3200">
                <a:latin typeface="Arial" panose="020B0604020202020204" pitchFamily="34" charset="0"/>
              </a:rPr>
              <a:t>  Live Faithfully unto death   Rev. 2:10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D114B1CA-492F-49A4-AD58-848E2590D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7838"/>
            <a:ext cx="815340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1 If then </a:t>
            </a:r>
            <a:r>
              <a:rPr lang="en-US" altLang="en-US" sz="2800">
                <a:solidFill>
                  <a:srgbClr val="FFFF00"/>
                </a:solidFill>
                <a:latin typeface="Arial" panose="020B0604020202020204" pitchFamily="34" charset="0"/>
              </a:rPr>
              <a:t>you were raised 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with Christ, seek those things which are above, where Christ is, sitting at the right hand of God.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2 Set your mind on things above, not on things on the earth.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3 For </a:t>
            </a:r>
            <a:r>
              <a:rPr lang="en-US" altLang="en-US" sz="2800">
                <a:solidFill>
                  <a:srgbClr val="FFFF00"/>
                </a:solidFill>
                <a:latin typeface="Arial" panose="020B0604020202020204" pitchFamily="34" charset="0"/>
              </a:rPr>
              <a:t>you died, 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and your life is hidden with Christ in God.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4 When Christ who is our life appears, then you also will appear with Him in glory.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5 </a:t>
            </a:r>
            <a:r>
              <a:rPr lang="en-US" altLang="en-US" sz="2800">
                <a:solidFill>
                  <a:srgbClr val="FFFF00"/>
                </a:solidFill>
                <a:latin typeface="Arial" panose="020B0604020202020204" pitchFamily="34" charset="0"/>
              </a:rPr>
              <a:t>Mortify (KJV)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your members which are on the earth: fornication, uncleanness, passion, evil desire, and covetousness, which is idolatry.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6271F9A3-4432-4842-B120-2911D39BC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7838"/>
            <a:ext cx="8382000" cy="531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29210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solidFill>
                  <a:srgbClr val="FFFF00"/>
                </a:solidFill>
                <a:latin typeface="Arial" panose="020B0604020202020204" pitchFamily="34" charset="0"/>
              </a:rPr>
              <a:t>When Do You Have Funerals?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spcAft>
                <a:spcPts val="400"/>
              </a:spcAft>
              <a:buClrTx/>
              <a:buFontTx/>
              <a:buChar char="•"/>
            </a:pPr>
            <a:r>
              <a:rPr lang="en-US" altLang="en-US" sz="3200">
                <a:solidFill>
                  <a:schemeClr val="tx2"/>
                </a:solidFill>
                <a:latin typeface="Arial" panose="020B0604020202020204" pitchFamily="34" charset="0"/>
              </a:rPr>
              <a:t>  Not the time of the day, but what day?</a:t>
            </a:r>
          </a:p>
          <a:p>
            <a:pPr lvl="1" algn="just" eaLnBrk="1" hangingPunct="1">
              <a:spcBef>
                <a:spcPct val="0"/>
              </a:spcBef>
              <a:spcAft>
                <a:spcPts val="400"/>
              </a:spcAft>
              <a:buClrTx/>
              <a:buFontTx/>
              <a:buChar char="•"/>
            </a:pPr>
            <a:r>
              <a:rPr lang="en-US" altLang="en-US" sz="3200">
                <a:solidFill>
                  <a:schemeClr val="tx2"/>
                </a:solidFill>
                <a:latin typeface="Arial" panose="020B0604020202020204" pitchFamily="34" charset="0"/>
              </a:rPr>
              <a:t>  In some states—every day</a:t>
            </a:r>
          </a:p>
          <a:p>
            <a:pPr lvl="1" algn="just" eaLnBrk="1" hangingPunct="1">
              <a:spcBef>
                <a:spcPct val="0"/>
              </a:spcBef>
              <a:spcAft>
                <a:spcPts val="400"/>
              </a:spcAft>
              <a:buClrTx/>
              <a:buFontTx/>
              <a:buChar char="•"/>
            </a:pPr>
            <a:r>
              <a:rPr lang="en-US" altLang="en-US" sz="3200">
                <a:solidFill>
                  <a:schemeClr val="tx2"/>
                </a:solidFill>
                <a:latin typeface="Arial" panose="020B0604020202020204" pitchFamily="34" charset="0"/>
              </a:rPr>
              <a:t>  In Florida, almost never on Sunday</a:t>
            </a:r>
          </a:p>
          <a:p>
            <a:pPr lvl="1" algn="just" eaLnBrk="1" hangingPunct="1">
              <a:spcBef>
                <a:spcPct val="0"/>
              </a:spcBef>
              <a:spcAft>
                <a:spcPts val="400"/>
              </a:spcAft>
              <a:buClrTx/>
              <a:buFontTx/>
              <a:buChar char="•"/>
            </a:pPr>
            <a:r>
              <a:rPr lang="en-US" altLang="en-US" sz="3200">
                <a:solidFill>
                  <a:schemeClr val="tx2"/>
                </a:solidFill>
                <a:latin typeface="Arial" panose="020B0604020202020204" pitchFamily="34" charset="0"/>
              </a:rPr>
              <a:t>  At PBL, let’s have a funeral today</a:t>
            </a:r>
          </a:p>
          <a:p>
            <a:pPr lvl="1" algn="just" eaLnBrk="1" hangingPunct="1">
              <a:spcBef>
                <a:spcPct val="0"/>
              </a:spcBef>
              <a:spcAft>
                <a:spcPts val="400"/>
              </a:spcAft>
              <a:buClrTx/>
              <a:buFontTx/>
              <a:buChar char="•"/>
            </a:pPr>
            <a:r>
              <a:rPr lang="en-US" altLang="en-US" sz="3200">
                <a:solidFill>
                  <a:schemeClr val="tx2"/>
                </a:solidFill>
                <a:latin typeface="Arial" panose="020B0604020202020204" pitchFamily="34" charset="0"/>
              </a:rPr>
              <a:t>  Look at text, verse five in the KJV</a:t>
            </a:r>
          </a:p>
          <a:p>
            <a:pPr lvl="1" algn="just" eaLnBrk="1" hangingPunct="1">
              <a:spcBef>
                <a:spcPct val="0"/>
              </a:spcBef>
              <a:spcAft>
                <a:spcPts val="400"/>
              </a:spcAft>
              <a:buClrTx/>
              <a:buFontTx/>
              <a:buChar char="•"/>
            </a:pPr>
            <a:r>
              <a:rPr lang="en-US" altLang="en-US" sz="3200">
                <a:solidFill>
                  <a:schemeClr val="tx2"/>
                </a:solidFill>
                <a:latin typeface="Arial" panose="020B0604020202020204" pitchFamily="34" charset="0"/>
              </a:rPr>
              <a:t>  Put to death = mortify</a:t>
            </a:r>
          </a:p>
          <a:p>
            <a:pPr lvl="1" algn="just" eaLnBrk="1" hangingPunct="1">
              <a:spcBef>
                <a:spcPct val="0"/>
              </a:spcBef>
              <a:spcAft>
                <a:spcPts val="400"/>
              </a:spcAft>
              <a:buClrTx/>
              <a:buFontTx/>
              <a:buChar char="•"/>
            </a:pPr>
            <a:r>
              <a:rPr lang="en-US" altLang="en-US" sz="3200">
                <a:solidFill>
                  <a:schemeClr val="tx2"/>
                </a:solidFill>
                <a:latin typeface="Arial" panose="020B0604020202020204" pitchFamily="34" charset="0"/>
              </a:rPr>
              <a:t>  You need to be a mortician today</a:t>
            </a:r>
          </a:p>
          <a:p>
            <a:pPr lvl="1" algn="just" eaLnBrk="1" hangingPunct="1">
              <a:spcBef>
                <a:spcPct val="0"/>
              </a:spcBef>
              <a:spcAft>
                <a:spcPts val="400"/>
              </a:spcAft>
              <a:buClrTx/>
              <a:buFontTx/>
              <a:buChar char="•"/>
            </a:pPr>
            <a:r>
              <a:rPr lang="en-US" altLang="en-US" sz="3200">
                <a:solidFill>
                  <a:schemeClr val="tx2"/>
                </a:solidFill>
                <a:latin typeface="Arial" panose="020B0604020202020204" pitchFamily="34" charset="0"/>
              </a:rPr>
              <a:t>  Let’s conduct eight funerals today</a:t>
            </a:r>
            <a:endParaRPr lang="en-US" altLang="en-US" sz="3600" i="1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7">
            <a:extLst>
              <a:ext uri="{FF2B5EF4-FFF2-40B4-BE49-F238E27FC236}">
                <a16:creationId xmlns:a16="http://schemas.microsoft.com/office/drawing/2014/main" id="{28DE76C2-5526-45E2-A4DF-8CECA4083C53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33400"/>
            <a:ext cx="4191000" cy="5791200"/>
            <a:chOff x="1680" y="960"/>
            <a:chExt cx="1152" cy="2304"/>
          </a:xfrm>
        </p:grpSpPr>
        <p:sp>
          <p:nvSpPr>
            <p:cNvPr id="18437" name="Oval 5" descr="White marble">
              <a:extLst>
                <a:ext uri="{FF2B5EF4-FFF2-40B4-BE49-F238E27FC236}">
                  <a16:creationId xmlns:a16="http://schemas.microsoft.com/office/drawing/2014/main" id="{B3FCCF68-2DE9-434A-8E44-ABF6DAA82F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960"/>
              <a:ext cx="1152" cy="912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438" name="Rectangle 6" descr="White marble">
              <a:extLst>
                <a:ext uri="{FF2B5EF4-FFF2-40B4-BE49-F238E27FC236}">
                  <a16:creationId xmlns:a16="http://schemas.microsoft.com/office/drawing/2014/main" id="{88987FD4-067E-45C0-BDB9-AEB030B8E5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1152" cy="182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8435" name="Text Box 9" descr="White marble">
            <a:extLst>
              <a:ext uri="{FF2B5EF4-FFF2-40B4-BE49-F238E27FC236}">
                <a16:creationId xmlns:a16="http://schemas.microsoft.com/office/drawing/2014/main" id="{4F7E2F04-6A3A-46CB-A06A-64E8E5756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990600"/>
            <a:ext cx="4191000" cy="483235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R. I. P.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44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Eight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Sins to Bury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i="1">
                <a:solidFill>
                  <a:schemeClr val="bg1"/>
                </a:solidFill>
                <a:latin typeface="Arial" panose="020B0604020202020204" pitchFamily="34" charset="0"/>
              </a:rPr>
              <a:t>Nov. 18, 2018</a:t>
            </a:r>
          </a:p>
        </p:txBody>
      </p:sp>
      <p:sp>
        <p:nvSpPr>
          <p:cNvPr id="18436" name="Text Box 10">
            <a:extLst>
              <a:ext uri="{FF2B5EF4-FFF2-40B4-BE49-F238E27FC236}">
                <a16:creationId xmlns:a16="http://schemas.microsoft.com/office/drawing/2014/main" id="{8BA31193-0139-4C5D-ADF7-6955545DB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1468400C-3A85-4ED3-968A-631742E26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77838"/>
            <a:ext cx="815340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1 If then you were raised with Christ, seek those things which are above, where Christ is, sitting at the right hand of God.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2 Set your mind on things above, not on things on the earth.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3 For you died, and your life is hidden with Christ in God.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4 When Christ who is our life appears, then you also will appear with Him in glory.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5 </a:t>
            </a:r>
            <a:r>
              <a:rPr lang="en-US" altLang="en-US" sz="2800">
                <a:solidFill>
                  <a:srgbClr val="FFFF00"/>
                </a:solidFill>
                <a:latin typeface="Arial" panose="020B0604020202020204" pitchFamily="34" charset="0"/>
              </a:rPr>
              <a:t>Mortify (KJV)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 your members which are on the earth: </a:t>
            </a:r>
            <a:r>
              <a:rPr lang="en-US" altLang="en-US" sz="2800">
                <a:solidFill>
                  <a:srgbClr val="FFFF00"/>
                </a:solidFill>
                <a:latin typeface="Arial" panose="020B0604020202020204" pitchFamily="34" charset="0"/>
              </a:rPr>
              <a:t>fornication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, uncleanness, passion, evil desire, and covetousness, which is idolatry.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3">
            <a:extLst>
              <a:ext uri="{FF2B5EF4-FFF2-40B4-BE49-F238E27FC236}">
                <a16:creationId xmlns:a16="http://schemas.microsoft.com/office/drawing/2014/main" id="{0920CAB1-70F5-44E2-9057-DAF1F034D7F3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33400"/>
            <a:ext cx="4191000" cy="5791200"/>
            <a:chOff x="1680" y="960"/>
            <a:chExt cx="1152" cy="2304"/>
          </a:xfrm>
        </p:grpSpPr>
        <p:sp>
          <p:nvSpPr>
            <p:cNvPr id="20487" name="Oval 4" descr="White marble">
              <a:extLst>
                <a:ext uri="{FF2B5EF4-FFF2-40B4-BE49-F238E27FC236}">
                  <a16:creationId xmlns:a16="http://schemas.microsoft.com/office/drawing/2014/main" id="{C84A1820-8965-4F62-8580-7D3DA9D030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960"/>
              <a:ext cx="1152" cy="912"/>
            </a:xfrm>
            <a:prstGeom prst="ellipse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488" name="Rectangle 5" descr="White marble">
              <a:extLst>
                <a:ext uri="{FF2B5EF4-FFF2-40B4-BE49-F238E27FC236}">
                  <a16:creationId xmlns:a16="http://schemas.microsoft.com/office/drawing/2014/main" id="{74E7CA90-8C55-4A07-A608-E859552A9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440"/>
              <a:ext cx="1152" cy="182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8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0483" name="Text Box 6">
            <a:extLst>
              <a:ext uri="{FF2B5EF4-FFF2-40B4-BE49-F238E27FC236}">
                <a16:creationId xmlns:a16="http://schemas.microsoft.com/office/drawing/2014/main" id="{E54FF7F5-7FA3-441A-8C27-97DE65C36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990600"/>
            <a:ext cx="403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tx2"/>
                </a:solidFill>
                <a:latin typeface="Arial" panose="020B0604020202020204" pitchFamily="34" charset="0"/>
              </a:rPr>
              <a:t>R. I. P.</a:t>
            </a:r>
          </a:p>
        </p:txBody>
      </p:sp>
      <p:sp>
        <p:nvSpPr>
          <p:cNvPr id="20484" name="Text Box 7">
            <a:extLst>
              <a:ext uri="{FF2B5EF4-FFF2-40B4-BE49-F238E27FC236}">
                <a16:creationId xmlns:a16="http://schemas.microsoft.com/office/drawing/2014/main" id="{9DEE9947-8EFD-4540-8C11-5C8562D42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0485" name="Text Box 8">
            <a:extLst>
              <a:ext uri="{FF2B5EF4-FFF2-40B4-BE49-F238E27FC236}">
                <a16:creationId xmlns:a16="http://schemas.microsoft.com/office/drawing/2014/main" id="{160E9C03-7272-436B-9931-893C0A29F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352800"/>
            <a:ext cx="411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Fornication</a:t>
            </a:r>
          </a:p>
        </p:txBody>
      </p:sp>
      <p:sp>
        <p:nvSpPr>
          <p:cNvPr id="20486" name="Text Box 9" descr="White marble">
            <a:extLst>
              <a:ext uri="{FF2B5EF4-FFF2-40B4-BE49-F238E27FC236}">
                <a16:creationId xmlns:a16="http://schemas.microsoft.com/office/drawing/2014/main" id="{9A743161-CD99-495A-996F-CCAC1A69C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990600"/>
            <a:ext cx="2971800" cy="762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400">
                <a:solidFill>
                  <a:schemeClr val="bg1"/>
                </a:solidFill>
                <a:latin typeface="Arial" panose="020B0604020202020204" pitchFamily="34" charset="0"/>
              </a:rPr>
              <a:t>R. I. P.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7">
            <a:extLst>
              <a:ext uri="{FF2B5EF4-FFF2-40B4-BE49-F238E27FC236}">
                <a16:creationId xmlns:a16="http://schemas.microsoft.com/office/drawing/2014/main" id="{C8EFA323-7DFC-427C-848B-FC307BCBE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5146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21507" name="Group 4">
            <a:extLst>
              <a:ext uri="{FF2B5EF4-FFF2-40B4-BE49-F238E27FC236}">
                <a16:creationId xmlns:a16="http://schemas.microsoft.com/office/drawing/2014/main" id="{CCE49037-F692-4557-86B9-31B6209B4145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49275"/>
            <a:ext cx="1836738" cy="1965325"/>
            <a:chOff x="1295400" y="3980627"/>
            <a:chExt cx="1752600" cy="1966098"/>
          </a:xfrm>
        </p:grpSpPr>
        <p:grpSp>
          <p:nvGrpSpPr>
            <p:cNvPr id="21510" name="Group 3">
              <a:extLst>
                <a:ext uri="{FF2B5EF4-FFF2-40B4-BE49-F238E27FC236}">
                  <a16:creationId xmlns:a16="http://schemas.microsoft.com/office/drawing/2014/main" id="{1CEDDDFE-9A7E-463F-87EE-CDAD9FFFBD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5400" y="3980627"/>
              <a:ext cx="1752600" cy="1890715"/>
              <a:chOff x="1680" y="960"/>
              <a:chExt cx="1152" cy="2304"/>
            </a:xfrm>
          </p:grpSpPr>
          <p:sp>
            <p:nvSpPr>
              <p:cNvPr id="21512" name="Oval 4" descr="White marble">
                <a:extLst>
                  <a:ext uri="{FF2B5EF4-FFF2-40B4-BE49-F238E27FC236}">
                    <a16:creationId xmlns:a16="http://schemas.microsoft.com/office/drawing/2014/main" id="{CAE8C205-61B8-41D9-95C2-2FFE2F799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1152" cy="912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1513" name="Rectangle 5" descr="White marble">
                <a:extLst>
                  <a:ext uri="{FF2B5EF4-FFF2-40B4-BE49-F238E27FC236}">
                    <a16:creationId xmlns:a16="http://schemas.microsoft.com/office/drawing/2014/main" id="{29586101-D0A0-4A9C-B57B-87BA2E4A87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440"/>
                <a:ext cx="1152" cy="182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800">
                  <a:solidFill>
                    <a:schemeClr val="tx2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1511" name="TextBox 3">
              <a:extLst>
                <a:ext uri="{FF2B5EF4-FFF2-40B4-BE49-F238E27FC236}">
                  <a16:creationId xmlns:a16="http://schemas.microsoft.com/office/drawing/2014/main" id="{8BA5ADC1-269B-4080-B450-B368A79094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192399"/>
              <a:ext cx="1752600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R.I.P.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20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200">
                  <a:solidFill>
                    <a:schemeClr val="bg1"/>
                  </a:solidFill>
                  <a:latin typeface="Arial" panose="020B0604020202020204" pitchFamily="34" charset="0"/>
                </a:rPr>
                <a:t>Fornication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1508" name="TextBox 26">
            <a:extLst>
              <a:ext uri="{FF2B5EF4-FFF2-40B4-BE49-F238E27FC236}">
                <a16:creationId xmlns:a16="http://schemas.microsoft.com/office/drawing/2014/main" id="{5A417FDE-74B8-49BD-8CDE-2C308E6B2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744538"/>
            <a:ext cx="21336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chemeClr val="bg1"/>
                </a:solidFill>
                <a:latin typeface="Arial" panose="020B0604020202020204" pitchFamily="34" charset="0"/>
              </a:rPr>
              <a:t>R.I.P.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20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100">
                <a:solidFill>
                  <a:schemeClr val="bg1"/>
                </a:solidFill>
                <a:latin typeface="Arial" panose="020B0604020202020204" pitchFamily="34" charset="0"/>
              </a:rPr>
              <a:t>Covetousness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09" name="TextBox 55">
            <a:extLst>
              <a:ext uri="{FF2B5EF4-FFF2-40B4-BE49-F238E27FC236}">
                <a16:creationId xmlns:a16="http://schemas.microsoft.com/office/drawing/2014/main" id="{F0F3028A-D64D-48F9-9E59-86AABDFBE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992688"/>
            <a:ext cx="8458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i="1">
                <a:solidFill>
                  <a:srgbClr val="FFFF00"/>
                </a:solidFill>
                <a:latin typeface="Arial" panose="020B0604020202020204" pitchFamily="34" charset="0"/>
              </a:rPr>
              <a:t>Put Your Name on the Grave Marker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1</TotalTime>
  <Pages>37</Pages>
  <Words>1708</Words>
  <Application>Microsoft Office PowerPoint</Application>
  <PresentationFormat>On-screen Show (4:3)</PresentationFormat>
  <Paragraphs>306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Book Antiqua</vt:lpstr>
      <vt:lpstr>Calibri</vt:lpstr>
      <vt:lpstr>Lucida Calligraphy</vt:lpstr>
      <vt:lpstr>Tahoma</vt:lpstr>
      <vt:lpstr>Times New Roman</vt:lpstr>
      <vt:lpstr>Neon Frame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Glorious God and His Glorious Church</dc:title>
  <dc:subject/>
  <dc:creator>Dan Jenkins</dc:creator>
  <cp:keywords/>
  <dc:description/>
  <cp:lastModifiedBy>Cindy Nelson</cp:lastModifiedBy>
  <cp:revision>165</cp:revision>
  <cp:lastPrinted>1601-01-01T00:00:00Z</cp:lastPrinted>
  <dcterms:created xsi:type="dcterms:W3CDTF">1999-05-09T20:26:14Z</dcterms:created>
  <dcterms:modified xsi:type="dcterms:W3CDTF">2018-11-19T14:10:46Z</dcterms:modified>
</cp:coreProperties>
</file>