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/>
  </p:normalViewPr>
  <p:slideViewPr>
    <p:cSldViewPr snapToGrid="0" snapToObjects="1">
      <p:cViewPr varScale="1">
        <p:scale>
          <a:sx n="62" d="100"/>
          <a:sy n="62" d="100"/>
        </p:scale>
        <p:origin x="90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5956-1F59-D64B-B3C6-5F5B8CE30EC9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AFE4-5E62-1243-AD10-3F204655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292" y="2113587"/>
            <a:ext cx="11042072" cy="2677648"/>
          </a:xfrm>
        </p:spPr>
        <p:txBody>
          <a:bodyPr/>
          <a:lstStyle/>
          <a:p>
            <a:r>
              <a:rPr lang="en-US" sz="9600" dirty="0"/>
              <a:t>Our Love For God</a:t>
            </a:r>
            <a:br>
              <a:rPr lang="en-US" sz="9600" dirty="0"/>
            </a:br>
            <a:r>
              <a:rPr lang="en-US" sz="9600" dirty="0"/>
              <a:t>Mark 12:29-31</a:t>
            </a:r>
          </a:p>
        </p:txBody>
      </p:sp>
    </p:spTree>
    <p:extLst>
      <p:ext uri="{BB962C8B-B14F-4D97-AF65-F5344CB8AC3E}">
        <p14:creationId xmlns:p14="http://schemas.microsoft.com/office/powerpoint/2010/main" val="5095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101" y="657409"/>
            <a:ext cx="5202214" cy="1325563"/>
          </a:xfrm>
          <a:solidFill>
            <a:schemeClr val="bg1">
              <a:alpha val="79000"/>
            </a:schemeClr>
          </a:solidFill>
        </p:spPr>
        <p:txBody>
          <a:bodyPr>
            <a:noAutofit/>
          </a:bodyPr>
          <a:lstStyle/>
          <a:p>
            <a:br>
              <a:rPr lang="en-US" sz="8000" b="1" dirty="0"/>
            </a:br>
            <a:r>
              <a:rPr lang="en-US" sz="8000" b="1" dirty="0"/>
              <a:t>I. Emotion</a:t>
            </a:r>
            <a:br>
              <a:rPr lang="en-US" sz="8000" b="1" dirty="0"/>
            </a:b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4894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267" y="4944534"/>
            <a:ext cx="4893734" cy="1270000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br>
              <a:rPr lang="en-US" sz="8000" b="1" dirty="0"/>
            </a:br>
            <a:r>
              <a:rPr lang="en-US" sz="8000" b="1" dirty="0"/>
              <a:t>II. Intellect</a:t>
            </a:r>
            <a:br>
              <a:rPr lang="en-US" sz="8000" b="1" dirty="0"/>
            </a:b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7570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2" y="207818"/>
            <a:ext cx="5774268" cy="1414703"/>
          </a:xfrm>
          <a:solidFill>
            <a:schemeClr val="bg1">
              <a:alpha val="81000"/>
            </a:schemeClr>
          </a:solidFill>
        </p:spPr>
        <p:txBody>
          <a:bodyPr>
            <a:noAutofit/>
          </a:bodyPr>
          <a:lstStyle/>
          <a:p>
            <a:br>
              <a:rPr lang="en-US" sz="8800" b="1" dirty="0"/>
            </a:br>
            <a:r>
              <a:rPr lang="en-US" sz="8800" b="1" dirty="0"/>
              <a:t>III. </a:t>
            </a:r>
            <a:r>
              <a:rPr lang="en-US" sz="9600" b="1" dirty="0"/>
              <a:t>Service</a:t>
            </a:r>
            <a:br>
              <a:rPr lang="en-US" sz="6000" b="1" dirty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358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067" y="229658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/>
              <a:t>IV. Treatment of Others</a:t>
            </a:r>
          </a:p>
        </p:txBody>
      </p:sp>
    </p:spTree>
    <p:extLst>
      <p:ext uri="{BB962C8B-B14F-4D97-AF65-F5344CB8AC3E}">
        <p14:creationId xmlns:p14="http://schemas.microsoft.com/office/powerpoint/2010/main" val="1278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1165" y="2418388"/>
            <a:ext cx="11388436" cy="2677648"/>
          </a:xfrm>
        </p:spPr>
        <p:txBody>
          <a:bodyPr/>
          <a:lstStyle/>
          <a:p>
            <a:r>
              <a:rPr lang="en-US" sz="7200" dirty="0"/>
              <a:t>Have you demonstrated your love for God?</a:t>
            </a:r>
            <a:br>
              <a:rPr lang="en-US" sz="7200" dirty="0"/>
            </a:br>
            <a:r>
              <a:rPr lang="en-US" sz="7200" dirty="0"/>
              <a:t>						Mk. 16:16</a:t>
            </a:r>
          </a:p>
        </p:txBody>
      </p:sp>
    </p:spTree>
    <p:extLst>
      <p:ext uri="{BB962C8B-B14F-4D97-AF65-F5344CB8AC3E}">
        <p14:creationId xmlns:p14="http://schemas.microsoft.com/office/powerpoint/2010/main" val="15436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17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 3</vt:lpstr>
      <vt:lpstr>Ion Boardroom</vt:lpstr>
      <vt:lpstr>Office Theme</vt:lpstr>
      <vt:lpstr>Our Love For God Mark 12:29-31</vt:lpstr>
      <vt:lpstr> I. Emotion </vt:lpstr>
      <vt:lpstr> II. Intellect </vt:lpstr>
      <vt:lpstr> III. Service </vt:lpstr>
      <vt:lpstr>IV. Treatment of Others</vt:lpstr>
      <vt:lpstr>Have you demonstrated your love for God?       Mk. 16:16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Love For God Mark 12:29-31</dc:title>
  <dc:creator>hiram kemp</dc:creator>
  <cp:lastModifiedBy>Operator</cp:lastModifiedBy>
  <cp:revision>7</cp:revision>
  <dcterms:created xsi:type="dcterms:W3CDTF">2017-04-27T18:52:06Z</dcterms:created>
  <dcterms:modified xsi:type="dcterms:W3CDTF">2018-11-04T22:50:01Z</dcterms:modified>
</cp:coreProperties>
</file>