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378" r:id="rId3"/>
    <p:sldId id="535" r:id="rId4"/>
    <p:sldId id="545" r:id="rId5"/>
    <p:sldId id="521" r:id="rId6"/>
    <p:sldId id="547" r:id="rId7"/>
    <p:sldId id="555" r:id="rId8"/>
    <p:sldId id="572" r:id="rId9"/>
    <p:sldId id="519" r:id="rId1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93A"/>
    <a:srgbClr val="019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7739" cy="471055"/>
          </a:xfrm>
          <a:prstGeom prst="rect">
            <a:avLst/>
          </a:prstGeom>
        </p:spPr>
        <p:txBody>
          <a:bodyPr vert="horz" lIns="94211" tIns="47107" rIns="94211" bIns="471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5" y="2"/>
            <a:ext cx="3077739" cy="471055"/>
          </a:xfrm>
          <a:prstGeom prst="rect">
            <a:avLst/>
          </a:prstGeom>
        </p:spPr>
        <p:txBody>
          <a:bodyPr vert="horz" lIns="94211" tIns="47107" rIns="94211" bIns="47107" rtlCol="0"/>
          <a:lstStyle>
            <a:lvl1pPr algn="r">
              <a:defRPr sz="1200"/>
            </a:lvl1pPr>
          </a:lstStyle>
          <a:p>
            <a:fld id="{9E134A58-ECA1-4E7C-8010-A6B5A1E88A70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917425"/>
            <a:ext cx="3077739" cy="471054"/>
          </a:xfrm>
          <a:prstGeom prst="rect">
            <a:avLst/>
          </a:prstGeom>
        </p:spPr>
        <p:txBody>
          <a:bodyPr vert="horz" lIns="94211" tIns="47107" rIns="94211" bIns="471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5" y="8917425"/>
            <a:ext cx="3077739" cy="471054"/>
          </a:xfrm>
          <a:prstGeom prst="rect">
            <a:avLst/>
          </a:prstGeom>
        </p:spPr>
        <p:txBody>
          <a:bodyPr vert="horz" lIns="94211" tIns="47107" rIns="94211" bIns="47107" rtlCol="0" anchor="b"/>
          <a:lstStyle>
            <a:lvl1pPr algn="r">
              <a:defRPr sz="1200"/>
            </a:lvl1pPr>
          </a:lstStyle>
          <a:p>
            <a:fld id="{84291F81-960C-4E6D-8DB4-C6425D66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1667" y="228600"/>
            <a:ext cx="8720666" cy="6417733"/>
          </a:xfrm>
          <a:prstGeom prst="rect">
            <a:avLst/>
          </a:prstGeom>
          <a:solidFill>
            <a:srgbClr val="0229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47D-3D4B-4A87-9995-54639703B3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834" y="2269490"/>
            <a:ext cx="8638331" cy="871643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If You Cannot Preach Like Paul . . .</a:t>
            </a:r>
            <a:endParaRPr lang="en-US" sz="4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4072468"/>
            <a:ext cx="8475133" cy="2429932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1 Cor. 12:15-20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0633" y="3606800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2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334218"/>
            <a:ext cx="8475133" cy="6233636"/>
          </a:xfrm>
        </p:spPr>
        <p:txBody>
          <a:bodyPr anchor="t">
            <a:noAutofit/>
          </a:bodyPr>
          <a:lstStyle/>
          <a:p>
            <a:pPr algn="just"/>
            <a:r>
              <a:rPr lang="en-US" b="1" dirty="0">
                <a:solidFill>
                  <a:schemeClr val="bg1"/>
                </a:solidFill>
              </a:rPr>
              <a:t>  15  If the foot should say, "Because I am not a hand, I am not of the body," is it therefore not of the body?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16  And if the ear should say, "Because I am not an eye, I am not of the body," is it therefore not of the body?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17  If the whole body were an eye, where would be the hearing? If the whole were hearing, where would be the smelling?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18  But now God has set the members, each one of them, in the body just as He pleased.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19  And if they were all one member, where would the body be?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20  But now indeed there are many members, yet one body. 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					1 Cor. 12:15-20</a:t>
            </a:r>
            <a:endParaRPr lang="en-US" sz="23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316522"/>
            <a:ext cx="8472202" cy="6147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5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If You Cannot Preach Like Paul ….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Could you be a Barnabas?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Gave property to the church—Acts 4:34-37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Served without being one of seven “deacons”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found a place to serve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could encourage others—meaning of his name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did what he was asked to do—Acts 11:19-24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enabled others to serve, stood by them—Acts 9:27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opened door through which Paul (and Mark) entered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willingly served as “Barnabas and Paul . . .”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willingly served as “Paul and Barnabas”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bg1"/>
                </a:solidFill>
              </a:rPr>
              <a:t>He overcame differences with brethren and kept working</a:t>
            </a:r>
          </a:p>
          <a:p>
            <a:pPr algn="ctr">
              <a:spcAft>
                <a:spcPts val="600"/>
              </a:spcAft>
            </a:pPr>
            <a:r>
              <a:rPr lang="en-US" sz="2800" b="1" i="1" dirty="0">
                <a:solidFill>
                  <a:schemeClr val="bg1"/>
                </a:solidFill>
              </a:rPr>
              <a:t>Yes, but he was a preacher . . .”</a:t>
            </a:r>
          </a:p>
        </p:txBody>
      </p:sp>
    </p:spTree>
    <p:extLst>
      <p:ext uri="{BB962C8B-B14F-4D97-AF65-F5344CB8AC3E}">
        <p14:creationId xmlns:p14="http://schemas.microsoft.com/office/powerpoint/2010/main" val="1592289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288529"/>
            <a:ext cx="8472202" cy="1777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5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If You Cannot Preach Like Paul ….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Could you be a Onesiphorus? (not a preacher)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First mentioned with Paul in Ephesus—2 Tim. 1:15-18</a:t>
            </a:r>
          </a:p>
        </p:txBody>
      </p:sp>
    </p:spTree>
    <p:extLst>
      <p:ext uri="{BB962C8B-B14F-4D97-AF65-F5344CB8AC3E}">
        <p14:creationId xmlns:p14="http://schemas.microsoft.com/office/powerpoint/2010/main" val="1446160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334218"/>
            <a:ext cx="8475133" cy="6233636"/>
          </a:xfrm>
        </p:spPr>
        <p:txBody>
          <a:bodyPr anchor="t"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Onesiphorus in 2 Timothy 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</a:t>
            </a:r>
            <a:r>
              <a:rPr lang="en-US" sz="2300" b="1" dirty="0">
                <a:solidFill>
                  <a:schemeClr val="bg1"/>
                </a:solidFill>
              </a:rPr>
              <a:t>1:15  This you know, that all those in Asia have turned away from me, among whom are </a:t>
            </a:r>
            <a:r>
              <a:rPr lang="en-US" sz="2300" b="1" dirty="0" err="1">
                <a:solidFill>
                  <a:schemeClr val="bg1"/>
                </a:solidFill>
              </a:rPr>
              <a:t>Phygellus</a:t>
            </a:r>
            <a:r>
              <a:rPr lang="en-US" sz="2300" b="1" dirty="0">
                <a:solidFill>
                  <a:schemeClr val="bg1"/>
                </a:solidFill>
              </a:rPr>
              <a:t> and Hermogenes.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</a:rPr>
              <a:t>  1:16  The Lord grant mercy to the household of Onesiphorus, for he often refreshed me, and was not ashamed of my chain;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</a:rPr>
              <a:t>  1:17  but when he arrived in Rome, he sought me out very zealously and found me.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</a:rPr>
              <a:t>  1:18  The Lord grant to him that he may find mercy from the Lord in that Day—</a:t>
            </a:r>
            <a:r>
              <a:rPr lang="en-US" sz="2300" b="1" dirty="0">
                <a:solidFill>
                  <a:srgbClr val="FFFF00"/>
                </a:solidFill>
              </a:rPr>
              <a:t>and you know very well how many ways he ministered to me at Ephesus. </a:t>
            </a:r>
          </a:p>
          <a:p>
            <a:pPr algn="just"/>
            <a:endParaRPr lang="en-US" sz="2300" b="1" dirty="0">
              <a:solidFill>
                <a:schemeClr val="bg1"/>
              </a:solidFill>
            </a:endParaRPr>
          </a:p>
          <a:p>
            <a:pPr algn="just"/>
            <a:r>
              <a:rPr lang="en-US" sz="2300" b="1" dirty="0">
                <a:solidFill>
                  <a:schemeClr val="bg1"/>
                </a:solidFill>
              </a:rPr>
              <a:t>  4:19  Greet Prisca and Aquila, and the household of Onesiphorus.</a:t>
            </a:r>
          </a:p>
        </p:txBody>
      </p:sp>
    </p:spTree>
    <p:extLst>
      <p:ext uri="{BB962C8B-B14F-4D97-AF65-F5344CB8AC3E}">
        <p14:creationId xmlns:p14="http://schemas.microsoft.com/office/powerpoint/2010/main" val="1327472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288529"/>
            <a:ext cx="8472202" cy="2223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5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If You Cannot Preach Like Paul ….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Could you be a Onesiphorus? (not a preacher)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First mentioned with Paul in Ephesus—2 Tim. 1:15-18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Second mention is with Paul in Rome</a:t>
            </a:r>
            <a:endParaRPr lang="en-US" sz="4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2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334218"/>
            <a:ext cx="8475133" cy="6233636"/>
          </a:xfrm>
        </p:spPr>
        <p:txBody>
          <a:bodyPr anchor="t"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Onesiphorus in 2 Timothy </a:t>
            </a: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  </a:t>
            </a:r>
            <a:r>
              <a:rPr lang="en-US" sz="2300" b="1" dirty="0">
                <a:solidFill>
                  <a:schemeClr val="bg1"/>
                </a:solidFill>
              </a:rPr>
              <a:t>1:15  This you know, that all those in Asia have turned away from me, among whom are </a:t>
            </a:r>
            <a:r>
              <a:rPr lang="en-US" sz="2300" b="1" dirty="0" err="1">
                <a:solidFill>
                  <a:schemeClr val="bg1"/>
                </a:solidFill>
              </a:rPr>
              <a:t>Phygellus</a:t>
            </a:r>
            <a:r>
              <a:rPr lang="en-US" sz="2300" b="1" dirty="0">
                <a:solidFill>
                  <a:schemeClr val="bg1"/>
                </a:solidFill>
              </a:rPr>
              <a:t> and Hermogenes.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</a:rPr>
              <a:t>  1:16  The Lord grant mercy to the household of Onesiphorus, for he often refreshed me, and was not ashamed of my chain;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</a:rPr>
              <a:t>  1:17  but when he arrived in Rome, he sought me out very zealously and found me.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</a:rPr>
              <a:t>  1:18  The Lord grant to him that he may find mercy from the Lord in that Day—and you know very well how many ways he ministered to me at Ephesus. </a:t>
            </a:r>
          </a:p>
          <a:p>
            <a:pPr algn="just"/>
            <a:endParaRPr lang="en-US" sz="2300" b="1" dirty="0">
              <a:solidFill>
                <a:schemeClr val="bg1"/>
              </a:solidFill>
            </a:endParaRPr>
          </a:p>
          <a:p>
            <a:pPr algn="just"/>
            <a:r>
              <a:rPr lang="en-US" sz="2300" b="1" dirty="0">
                <a:solidFill>
                  <a:schemeClr val="bg1"/>
                </a:solidFill>
              </a:rPr>
              <a:t>  4:19  Greet Prisca and Aquila, and the household of Onesiphorus.</a:t>
            </a:r>
          </a:p>
        </p:txBody>
      </p:sp>
    </p:spTree>
    <p:extLst>
      <p:ext uri="{BB962C8B-B14F-4D97-AF65-F5344CB8AC3E}">
        <p14:creationId xmlns:p14="http://schemas.microsoft.com/office/powerpoint/2010/main" val="159111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86396E-5AAC-4328-BFBC-864B4020A558}"/>
              </a:ext>
            </a:extLst>
          </p:cNvPr>
          <p:cNvSpPr txBox="1"/>
          <p:nvPr/>
        </p:nvSpPr>
        <p:spPr>
          <a:xfrm>
            <a:off x="342900" y="288529"/>
            <a:ext cx="8472202" cy="5824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5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If You Cannot Preach Like Paul ….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Could you be a Onesiphorus? (not a preacher)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First mentioned with Paul in Ephesus—2 Tim. 1:15-18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Second mention is with Paul in Rome</a:t>
            </a:r>
          </a:p>
          <a:p>
            <a:pPr marL="16573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All in Asia had forsaken Paul; </a:t>
            </a:r>
            <a:r>
              <a:rPr lang="en-US" sz="2200" b="1" dirty="0" err="1">
                <a:solidFill>
                  <a:schemeClr val="bg1"/>
                </a:solidFill>
              </a:rPr>
              <a:t>Onesi</a:t>
            </a:r>
            <a:r>
              <a:rPr lang="en-US" sz="2200" b="1" dirty="0">
                <a:solidFill>
                  <a:schemeClr val="bg1"/>
                </a:solidFill>
              </a:rPr>
              <a:t>. was from Asia</a:t>
            </a:r>
          </a:p>
          <a:p>
            <a:pPr marL="16573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“At my first answer . . .”     4:16-17</a:t>
            </a:r>
          </a:p>
          <a:p>
            <a:pPr marL="16573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Onesiphorus came to Rome . . . sought . . . very zealously . . . he found me . . . not ashamed of my chains . . .  when he arrived . . . he oft refreshed . . . many ways</a:t>
            </a:r>
          </a:p>
          <a:p>
            <a:pPr marL="16573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Onesiphorus was same in Asia and Rome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His life impacted his family  2 Tim. 4:19</a:t>
            </a:r>
          </a:p>
          <a:p>
            <a:pPr algn="ctr">
              <a:spcAft>
                <a:spcPts val="600"/>
              </a:spcAft>
            </a:pPr>
            <a:r>
              <a:rPr lang="en-US" sz="3600" b="1" i="1" dirty="0">
                <a:solidFill>
                  <a:schemeClr val="bg1"/>
                </a:solidFill>
              </a:rPr>
              <a:t>He was NOT a preacher</a:t>
            </a:r>
          </a:p>
        </p:txBody>
      </p:sp>
    </p:spTree>
    <p:extLst>
      <p:ext uri="{BB962C8B-B14F-4D97-AF65-F5344CB8AC3E}">
        <p14:creationId xmlns:p14="http://schemas.microsoft.com/office/powerpoint/2010/main" val="1678626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C76B394-E678-4E73-A280-0CB5636098EE}"/>
              </a:ext>
            </a:extLst>
          </p:cNvPr>
          <p:cNvSpPr txBox="1"/>
          <p:nvPr/>
        </p:nvSpPr>
        <p:spPr>
          <a:xfrm>
            <a:off x="298938" y="386861"/>
            <a:ext cx="859008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The Lord  Can Use You</a:t>
            </a:r>
            <a:endParaRPr lang="en-US" sz="1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  <a:p>
            <a:pPr algn="ctr"/>
            <a:r>
              <a:rPr lang="en-US" sz="16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 </a:t>
            </a:r>
            <a:endParaRPr lang="en-US" sz="4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</a:t>
            </a:r>
            <a:r>
              <a:rPr lang="en-US" altLang="en-US" sz="3200" b="1" dirty="0">
                <a:solidFill>
                  <a:schemeClr val="bg1"/>
                </a:solidFill>
              </a:rPr>
              <a:t>elieve</a:t>
            </a:r>
            <a:r>
              <a:rPr lang="en-US" sz="3200" b="1" dirty="0">
                <a:solidFill>
                  <a:schemeClr val="bg1"/>
                </a:solidFill>
              </a:rPr>
              <a:t>  				Acts 16:31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Repent (decide to obey)	Acts 17:30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Confess faith in Him		Acts 8:37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Baptized into Him		Acts 2:38</a:t>
            </a:r>
          </a:p>
          <a:p>
            <a:pPr lvl="1">
              <a:spcAft>
                <a:spcPts val="2400"/>
              </a:spcAft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1028700" lvl="1" indent="-5715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Be faithful until death	Rev. 2:10</a:t>
            </a:r>
          </a:p>
        </p:txBody>
      </p:sp>
    </p:spTree>
    <p:extLst>
      <p:ext uri="{BB962C8B-B14F-4D97-AF65-F5344CB8AC3E}">
        <p14:creationId xmlns:p14="http://schemas.microsoft.com/office/powerpoint/2010/main" val="1449600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338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Calligraphy</vt:lpstr>
      <vt:lpstr>Office Theme</vt:lpstr>
      <vt:lpstr>If You Cannot Preach Like Paul . .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Aroma to the Lord</dc:title>
  <dc:creator>Cindy Nelson</dc:creator>
  <cp:lastModifiedBy>Cindy Nelson</cp:lastModifiedBy>
  <cp:revision>103</cp:revision>
  <cp:lastPrinted>2018-10-28T20:41:01Z</cp:lastPrinted>
  <dcterms:created xsi:type="dcterms:W3CDTF">2016-02-01T19:51:25Z</dcterms:created>
  <dcterms:modified xsi:type="dcterms:W3CDTF">2018-10-29T13:01:51Z</dcterms:modified>
</cp:coreProperties>
</file>