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5" r:id="rId10"/>
    <p:sldId id="259" r:id="rId11"/>
    <p:sldId id="267" r:id="rId12"/>
    <p:sldId id="268" r:id="rId13"/>
    <p:sldId id="269" r:id="rId14"/>
    <p:sldId id="270" r:id="rId15"/>
    <p:sldId id="276" r:id="rId16"/>
    <p:sldId id="277" r:id="rId17"/>
    <p:sldId id="278" r:id="rId18"/>
    <p:sldId id="279" r:id="rId19"/>
    <p:sldId id="280" r:id="rId20"/>
    <p:sldId id="281" r:id="rId21"/>
    <p:sldId id="291" r:id="rId22"/>
    <p:sldId id="282" r:id="rId23"/>
    <p:sldId id="283" r:id="rId24"/>
    <p:sldId id="284" r:id="rId25"/>
    <p:sldId id="285" r:id="rId26"/>
    <p:sldId id="271" r:id="rId27"/>
    <p:sldId id="273" r:id="rId28"/>
    <p:sldId id="286" r:id="rId29"/>
    <p:sldId id="287" r:id="rId30"/>
    <p:sldId id="288" r:id="rId31"/>
    <p:sldId id="272" r:id="rId32"/>
    <p:sldId id="274" r:id="rId33"/>
    <p:sldId id="289" r:id="rId34"/>
    <p:sldId id="275" r:id="rId35"/>
    <p:sldId id="290" r:id="rId36"/>
    <p:sldId id="26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40B-D50E-432C-B093-F93980831C66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EA9E-41C4-477C-BEA3-1AF336BF1A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55AAF-0E34-4AFA-8CF1-112324BEA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3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40B-D50E-432C-B093-F93980831C66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EA9E-41C4-477C-BEA3-1AF336BF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9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40B-D50E-432C-B093-F93980831C66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EA9E-41C4-477C-BEA3-1AF336BF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87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40B-D50E-432C-B093-F93980831C66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EA9E-41C4-477C-BEA3-1AF336BF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69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40B-D50E-432C-B093-F93980831C66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EA9E-41C4-477C-BEA3-1AF336BF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1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40B-D50E-432C-B093-F93980831C66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EA9E-41C4-477C-BEA3-1AF336BF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0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40B-D50E-432C-B093-F93980831C66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EA9E-41C4-477C-BEA3-1AF336BF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40B-D50E-432C-B093-F93980831C66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EA9E-41C4-477C-BEA3-1AF336BF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5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40B-D50E-432C-B093-F93980831C66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EA9E-41C4-477C-BEA3-1AF336BF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38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A40B-D50E-432C-B093-F93980831C66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2EA9E-41C4-477C-BEA3-1AF336BF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5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F85C34-459E-4513-9F13-F56D7D8CF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77" y="1953811"/>
            <a:ext cx="8974794" cy="4985373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43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E19144-9F3D-47C5-A7C9-B15BF30BA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77" y="1953811"/>
            <a:ext cx="8974794" cy="4985373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580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E5A8A3-3BEB-4EB2-B5AF-A30027204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77" y="1953811"/>
            <a:ext cx="8974794" cy="4985373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11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0CC87C-4E07-4458-92D2-97FF88824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8" y="888763"/>
            <a:ext cx="9056513" cy="6050421"/>
          </a:xfrm>
        </p:spPr>
        <p:txBody>
          <a:bodyPr numCol="3">
            <a:normAutofit/>
          </a:bodyPr>
          <a:lstStyle>
            <a:lvl1pPr marL="0" indent="0">
              <a:buNone/>
              <a:defRPr sz="24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76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0D3A74-93C5-4204-B492-79A933929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8" y="888763"/>
            <a:ext cx="9056513" cy="6050421"/>
          </a:xfrm>
        </p:spPr>
        <p:txBody>
          <a:bodyPr numCol="3">
            <a:normAutofit/>
          </a:bodyPr>
          <a:lstStyle>
            <a:lvl1pPr marL="0" indent="0">
              <a:buNone/>
              <a:defRPr sz="24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1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7912D6-F0B7-40B3-86A2-26E822531C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8" y="888763"/>
            <a:ext cx="9056513" cy="6050421"/>
          </a:xfrm>
        </p:spPr>
        <p:txBody>
          <a:bodyPr numCol="2">
            <a:normAutofit/>
          </a:bodyPr>
          <a:lstStyle>
            <a:lvl1pPr marL="0" indent="0">
              <a:buNone/>
              <a:defRPr sz="24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87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AB0A2D-1EC1-4BA2-8583-885D85305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8" y="888763"/>
            <a:ext cx="9056513" cy="6050421"/>
          </a:xfrm>
        </p:spPr>
        <p:txBody>
          <a:bodyPr numCol="3">
            <a:normAutofit/>
          </a:bodyPr>
          <a:lstStyle>
            <a:lvl1pPr marL="0" indent="0">
              <a:buNone/>
              <a:defRPr sz="2400" b="1">
                <a:effectLst>
                  <a:glow rad="63500">
                    <a:schemeClr val="bg1"/>
                  </a:glow>
                </a:effectLst>
              </a:defRPr>
            </a:lvl1pPr>
            <a:lvl2pPr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65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8A6740-1E01-4178-A1F9-223CA765DA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77" y="1953811"/>
            <a:ext cx="8974794" cy="4985373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 marL="631825" indent="-287338">
              <a:buFont typeface="Calibri" panose="020F0502020204030204" pitchFamily="34" charset="0"/>
              <a:buChar char="−"/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74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A40B-D50E-432C-B093-F93980831C66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EA9E-41C4-477C-BEA3-1AF336BF1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5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5" r:id="rId5"/>
    <p:sldLayoutId id="2147483676" r:id="rId6"/>
    <p:sldLayoutId id="2147483677" r:id="rId7"/>
    <p:sldLayoutId id="2147483678" r:id="rId8"/>
    <p:sldLayoutId id="2147483674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17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need to go to God</a:t>
            </a:r>
          </a:p>
          <a:p>
            <a:r>
              <a:rPr lang="en-US" dirty="0"/>
              <a:t>I need to humble myself before God</a:t>
            </a:r>
          </a:p>
          <a:p>
            <a:r>
              <a:rPr lang="en-US" dirty="0"/>
              <a:t>I need to praise my God continually</a:t>
            </a:r>
          </a:p>
          <a:p>
            <a:r>
              <a:rPr lang="en-US" dirty="0"/>
              <a:t>I need to give thanks to my God continually</a:t>
            </a:r>
          </a:p>
        </p:txBody>
      </p:sp>
    </p:spTree>
    <p:extLst>
      <p:ext uri="{BB962C8B-B14F-4D97-AF65-F5344CB8AC3E}">
        <p14:creationId xmlns:p14="http://schemas.microsoft.com/office/powerpoint/2010/main" val="3039290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“I will praise the name of God with a song, And will magnify Him with thanksgiving.”</a:t>
            </a:r>
          </a:p>
          <a:p>
            <a:pPr marL="0" indent="0" algn="ctr">
              <a:buNone/>
            </a:pPr>
            <a:r>
              <a:rPr lang="en-US" sz="5400" dirty="0"/>
              <a:t>(Psa. 69:30)</a:t>
            </a:r>
          </a:p>
        </p:txBody>
      </p:sp>
    </p:spTree>
    <p:extLst>
      <p:ext uri="{BB962C8B-B14F-4D97-AF65-F5344CB8AC3E}">
        <p14:creationId xmlns:p14="http://schemas.microsoft.com/office/powerpoint/2010/main" val="30862579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“Enter into His gates with thanksgiving, And into His courts with praise. Be thankful to Him, and bless His name.”</a:t>
            </a:r>
          </a:p>
          <a:p>
            <a:pPr marL="0" indent="0" algn="ctr">
              <a:buNone/>
            </a:pPr>
            <a:r>
              <a:rPr lang="en-US" sz="5400" dirty="0"/>
              <a:t>(Psa. 100:4)</a:t>
            </a:r>
          </a:p>
        </p:txBody>
      </p:sp>
    </p:spTree>
    <p:extLst>
      <p:ext uri="{BB962C8B-B14F-4D97-AF65-F5344CB8AC3E}">
        <p14:creationId xmlns:p14="http://schemas.microsoft.com/office/powerpoint/2010/main" val="37302796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“Let us come before His presence with thanksgiving…”</a:t>
            </a:r>
          </a:p>
          <a:p>
            <a:pPr marL="0" indent="0" algn="ctr">
              <a:buNone/>
            </a:pPr>
            <a:r>
              <a:rPr lang="en-US" sz="5400" dirty="0"/>
              <a:t>(Psa. 95:2)</a:t>
            </a:r>
          </a:p>
        </p:txBody>
      </p:sp>
    </p:spTree>
    <p:extLst>
      <p:ext uri="{BB962C8B-B14F-4D97-AF65-F5344CB8AC3E}">
        <p14:creationId xmlns:p14="http://schemas.microsoft.com/office/powerpoint/2010/main" val="230539199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LORD!”</a:t>
            </a:r>
          </a:p>
          <a:p>
            <a:pPr marL="0" indent="0" algn="ctr">
              <a:buNone/>
            </a:pPr>
            <a:r>
              <a:rPr lang="en-US" sz="5400" dirty="0"/>
              <a:t>(Psa. 105:1)</a:t>
            </a:r>
          </a:p>
        </p:txBody>
      </p:sp>
    </p:spTree>
    <p:extLst>
      <p:ext uri="{BB962C8B-B14F-4D97-AF65-F5344CB8AC3E}">
        <p14:creationId xmlns:p14="http://schemas.microsoft.com/office/powerpoint/2010/main" val="197531759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LORD, for He is good!”</a:t>
            </a:r>
          </a:p>
          <a:p>
            <a:pPr marL="0" indent="0" algn="ctr">
              <a:buNone/>
            </a:pPr>
            <a:r>
              <a:rPr lang="en-US" sz="5400" dirty="0"/>
              <a:t>(Psa. 106:1)</a:t>
            </a:r>
          </a:p>
        </p:txBody>
      </p:sp>
    </p:spTree>
    <p:extLst>
      <p:ext uri="{BB962C8B-B14F-4D97-AF65-F5344CB8AC3E}">
        <p14:creationId xmlns:p14="http://schemas.microsoft.com/office/powerpoint/2010/main" val="364781170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LORD, for He is good!”</a:t>
            </a:r>
          </a:p>
          <a:p>
            <a:pPr marL="0" indent="0" algn="ctr">
              <a:buNone/>
            </a:pPr>
            <a:r>
              <a:rPr lang="en-US" sz="5400" dirty="0"/>
              <a:t>(Psa. 107:1)</a:t>
            </a:r>
          </a:p>
        </p:txBody>
      </p:sp>
    </p:spTree>
    <p:extLst>
      <p:ext uri="{BB962C8B-B14F-4D97-AF65-F5344CB8AC3E}">
        <p14:creationId xmlns:p14="http://schemas.microsoft.com/office/powerpoint/2010/main" val="52477196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LORD, for He is good!”</a:t>
            </a:r>
          </a:p>
          <a:p>
            <a:pPr marL="0" indent="0" algn="ctr">
              <a:buNone/>
            </a:pPr>
            <a:r>
              <a:rPr lang="en-US" sz="5400" dirty="0"/>
              <a:t>(Psa. 118:1)</a:t>
            </a:r>
          </a:p>
        </p:txBody>
      </p:sp>
    </p:spTree>
    <p:extLst>
      <p:ext uri="{BB962C8B-B14F-4D97-AF65-F5344CB8AC3E}">
        <p14:creationId xmlns:p14="http://schemas.microsoft.com/office/powerpoint/2010/main" val="129284849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LORD, for He is good!”</a:t>
            </a:r>
          </a:p>
          <a:p>
            <a:pPr marL="0" indent="0" algn="ctr">
              <a:buNone/>
            </a:pPr>
            <a:r>
              <a:rPr lang="en-US" sz="5400" dirty="0"/>
              <a:t>(Psa. 136:1)</a:t>
            </a:r>
          </a:p>
        </p:txBody>
      </p:sp>
    </p:spTree>
    <p:extLst>
      <p:ext uri="{BB962C8B-B14F-4D97-AF65-F5344CB8AC3E}">
        <p14:creationId xmlns:p14="http://schemas.microsoft.com/office/powerpoint/2010/main" val="102192365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God of gods!”</a:t>
            </a:r>
          </a:p>
          <a:p>
            <a:pPr marL="0" indent="0" algn="ctr">
              <a:buNone/>
            </a:pPr>
            <a:r>
              <a:rPr lang="en-US" sz="5400" dirty="0"/>
              <a:t>(Psa. 136:2)</a:t>
            </a:r>
          </a:p>
        </p:txBody>
      </p:sp>
    </p:spTree>
    <p:extLst>
      <p:ext uri="{BB962C8B-B14F-4D97-AF65-F5344CB8AC3E}">
        <p14:creationId xmlns:p14="http://schemas.microsoft.com/office/powerpoint/2010/main" val="39250694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expects us to be thankful to Him (17:17-18)</a:t>
            </a:r>
          </a:p>
          <a:p>
            <a:r>
              <a:rPr lang="en-US" dirty="0"/>
              <a:t>“Be thankful” is a command of God (Col. 3:15)</a:t>
            </a:r>
          </a:p>
          <a:p>
            <a:r>
              <a:rPr lang="en-US" dirty="0"/>
              <a:t>“Give thanks” is command of God (1 Thess. 5:18)</a:t>
            </a:r>
          </a:p>
          <a:p>
            <a:r>
              <a:rPr lang="en-US" dirty="0"/>
              <a:t>Therefore, gratitude is a Christian duty</a:t>
            </a:r>
          </a:p>
          <a:p>
            <a:r>
              <a:rPr lang="en-US" dirty="0"/>
              <a:t>Ingratitude is a sin (Rom. 1:21; 2 Tim. 3:1-2)</a:t>
            </a:r>
          </a:p>
        </p:txBody>
      </p:sp>
    </p:spTree>
    <p:extLst>
      <p:ext uri="{BB962C8B-B14F-4D97-AF65-F5344CB8AC3E}">
        <p14:creationId xmlns:p14="http://schemas.microsoft.com/office/powerpoint/2010/main" val="762196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Lord of lords!”</a:t>
            </a:r>
          </a:p>
          <a:p>
            <a:pPr marL="0" indent="0" algn="ctr">
              <a:buNone/>
            </a:pPr>
            <a:r>
              <a:rPr lang="en-US" sz="5400" dirty="0"/>
              <a:t>(Psa. 136:3)</a:t>
            </a:r>
          </a:p>
        </p:txBody>
      </p:sp>
    </p:spTree>
    <p:extLst>
      <p:ext uri="{BB962C8B-B14F-4D97-AF65-F5344CB8AC3E}">
        <p14:creationId xmlns:p14="http://schemas.microsoft.com/office/powerpoint/2010/main" val="79571879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give thanks to the God of heaven!”</a:t>
            </a:r>
          </a:p>
          <a:p>
            <a:pPr marL="0" indent="0" algn="ctr">
              <a:buNone/>
            </a:pPr>
            <a:r>
              <a:rPr lang="en-US" sz="5400" dirty="0"/>
              <a:t>(Psa. 136:26)</a:t>
            </a:r>
          </a:p>
        </p:txBody>
      </p:sp>
    </p:spTree>
    <p:extLst>
      <p:ext uri="{BB962C8B-B14F-4D97-AF65-F5344CB8AC3E}">
        <p14:creationId xmlns:p14="http://schemas.microsoft.com/office/powerpoint/2010/main" val="79764277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that men would give thanks to the LORD for His goodness…!”</a:t>
            </a:r>
          </a:p>
          <a:p>
            <a:pPr marL="0" indent="0" algn="ctr">
              <a:buNone/>
            </a:pPr>
            <a:r>
              <a:rPr lang="en-US" sz="5400" dirty="0"/>
              <a:t>(Psa. 107:8)</a:t>
            </a:r>
          </a:p>
        </p:txBody>
      </p:sp>
    </p:spTree>
    <p:extLst>
      <p:ext uri="{BB962C8B-B14F-4D97-AF65-F5344CB8AC3E}">
        <p14:creationId xmlns:p14="http://schemas.microsoft.com/office/powerpoint/2010/main" val="419019285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that men would give thanks to the LORD for His goodness…!”</a:t>
            </a:r>
          </a:p>
          <a:p>
            <a:pPr marL="0" indent="0" algn="ctr">
              <a:buNone/>
            </a:pPr>
            <a:r>
              <a:rPr lang="en-US" sz="5400" dirty="0"/>
              <a:t>(Psa. 107:15)</a:t>
            </a:r>
          </a:p>
        </p:txBody>
      </p:sp>
    </p:spTree>
    <p:extLst>
      <p:ext uri="{BB962C8B-B14F-4D97-AF65-F5344CB8AC3E}">
        <p14:creationId xmlns:p14="http://schemas.microsoft.com/office/powerpoint/2010/main" val="337987495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that men would give thanks to the LORD for His goodness…!”</a:t>
            </a:r>
          </a:p>
          <a:p>
            <a:pPr marL="0" indent="0" algn="ctr">
              <a:buNone/>
            </a:pPr>
            <a:r>
              <a:rPr lang="en-US" sz="5400" dirty="0"/>
              <a:t>(Psa. 107:21)</a:t>
            </a:r>
          </a:p>
        </p:txBody>
      </p:sp>
    </p:spTree>
    <p:extLst>
      <p:ext uri="{BB962C8B-B14F-4D97-AF65-F5344CB8AC3E}">
        <p14:creationId xmlns:p14="http://schemas.microsoft.com/office/powerpoint/2010/main" val="287513931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“Oh, that men would give thanks to the LORD for His goodness…!”</a:t>
            </a:r>
          </a:p>
          <a:p>
            <a:pPr marL="0" indent="0" algn="ctr">
              <a:buNone/>
            </a:pPr>
            <a:r>
              <a:rPr lang="en-US" sz="5400" dirty="0"/>
              <a:t>(Psa. 107:31)</a:t>
            </a:r>
          </a:p>
        </p:txBody>
      </p:sp>
    </p:spTree>
    <p:extLst>
      <p:ext uri="{BB962C8B-B14F-4D97-AF65-F5344CB8AC3E}">
        <p14:creationId xmlns:p14="http://schemas.microsoft.com/office/powerpoint/2010/main" val="94578673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“Giving thanks always for all things to God the Father in the name of our Lord Jesus Christ.”</a:t>
            </a:r>
          </a:p>
          <a:p>
            <a:pPr marL="0" indent="0" algn="ctr">
              <a:buNone/>
            </a:pPr>
            <a:r>
              <a:rPr lang="en-US" sz="5400" dirty="0"/>
              <a:t>(Eph. 5:20)</a:t>
            </a:r>
          </a:p>
        </p:txBody>
      </p:sp>
    </p:spTree>
    <p:extLst>
      <p:ext uri="{BB962C8B-B14F-4D97-AF65-F5344CB8AC3E}">
        <p14:creationId xmlns:p14="http://schemas.microsoft.com/office/powerpoint/2010/main" val="145356330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“Thanks be to God for His indescribable gift!”</a:t>
            </a:r>
          </a:p>
          <a:p>
            <a:pPr marL="0" indent="0" algn="ctr">
              <a:buNone/>
            </a:pPr>
            <a:r>
              <a:rPr lang="en-US" sz="5400" dirty="0"/>
              <a:t>(2 Cor. 9:15)</a:t>
            </a:r>
          </a:p>
        </p:txBody>
      </p:sp>
    </p:spTree>
    <p:extLst>
      <p:ext uri="{BB962C8B-B14F-4D97-AF65-F5344CB8AC3E}">
        <p14:creationId xmlns:p14="http://schemas.microsoft.com/office/powerpoint/2010/main" val="73751527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“Now thanks be to God who always leads us in triumph in Christ…”</a:t>
            </a:r>
          </a:p>
          <a:p>
            <a:pPr marL="0" indent="0" algn="ctr">
              <a:buNone/>
            </a:pPr>
            <a:r>
              <a:rPr lang="en-US" sz="5400" dirty="0"/>
              <a:t>(2 Cor. 2:14)</a:t>
            </a:r>
          </a:p>
        </p:txBody>
      </p:sp>
    </p:spTree>
    <p:extLst>
      <p:ext uri="{BB962C8B-B14F-4D97-AF65-F5344CB8AC3E}">
        <p14:creationId xmlns:p14="http://schemas.microsoft.com/office/powerpoint/2010/main" val="42729736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“…that grace…may cause thanksgiving to abound to the glory of God.”</a:t>
            </a:r>
          </a:p>
          <a:p>
            <a:pPr marL="0" indent="0" algn="ctr">
              <a:buNone/>
            </a:pPr>
            <a:r>
              <a:rPr lang="en-US" sz="5400" dirty="0"/>
              <a:t>(2 Cor. 4:15)</a:t>
            </a:r>
          </a:p>
        </p:txBody>
      </p:sp>
    </p:spTree>
    <p:extLst>
      <p:ext uri="{BB962C8B-B14F-4D97-AF65-F5344CB8AC3E}">
        <p14:creationId xmlns:p14="http://schemas.microsoft.com/office/powerpoint/2010/main" val="332453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wants to be merciful toward me </a:t>
            </a:r>
            <a:br>
              <a:rPr lang="en-US" dirty="0"/>
            </a:br>
            <a:r>
              <a:rPr lang="en-US" dirty="0"/>
              <a:t>(Psa. 119:132; 2 Pet. 3:9; Tit. 2:11)</a:t>
            </a:r>
          </a:p>
          <a:p>
            <a:r>
              <a:rPr lang="en-US" dirty="0"/>
              <a:t>God is abundantly gracious toward me </a:t>
            </a:r>
            <a:br>
              <a:rPr lang="en-US" dirty="0"/>
            </a:br>
            <a:r>
              <a:rPr lang="en-US" dirty="0"/>
              <a:t>(1 Tim. 1:14; Eph. 2:8; Psa. 68:19)</a:t>
            </a:r>
          </a:p>
          <a:p>
            <a:r>
              <a:rPr lang="en-US" dirty="0"/>
              <a:t>I need to be observant (Psa. 34:8)</a:t>
            </a:r>
          </a:p>
          <a:p>
            <a:r>
              <a:rPr lang="en-US" dirty="0"/>
              <a:t>I need to make and keep a list (Psa. 103:2), regularly counting my blessings</a:t>
            </a:r>
          </a:p>
        </p:txBody>
      </p:sp>
    </p:spTree>
    <p:extLst>
      <p:ext uri="{BB962C8B-B14F-4D97-AF65-F5344CB8AC3E}">
        <p14:creationId xmlns:p14="http://schemas.microsoft.com/office/powerpoint/2010/main" val="3766500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“Thanks be to God, who gives us the victory through our Lord Jesus Christ.”</a:t>
            </a:r>
          </a:p>
          <a:p>
            <a:pPr marL="0" indent="0" algn="ctr">
              <a:buNone/>
            </a:pPr>
            <a:r>
              <a:rPr lang="en-US" sz="5400" dirty="0"/>
              <a:t>(1 Cor. 15:57)</a:t>
            </a:r>
          </a:p>
        </p:txBody>
      </p:sp>
    </p:spTree>
    <p:extLst>
      <p:ext uri="{BB962C8B-B14F-4D97-AF65-F5344CB8AC3E}">
        <p14:creationId xmlns:p14="http://schemas.microsoft.com/office/powerpoint/2010/main" val="385017163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“I thank Christ Jesus our Lord who has enabled me...”</a:t>
            </a:r>
          </a:p>
          <a:p>
            <a:pPr marL="0" indent="0" algn="ctr">
              <a:buNone/>
            </a:pPr>
            <a:r>
              <a:rPr lang="en-US" sz="5400" dirty="0"/>
              <a:t>(1 Tim. 1:12)</a:t>
            </a:r>
          </a:p>
        </p:txBody>
      </p:sp>
    </p:spTree>
    <p:extLst>
      <p:ext uri="{BB962C8B-B14F-4D97-AF65-F5344CB8AC3E}">
        <p14:creationId xmlns:p14="http://schemas.microsoft.com/office/powerpoint/2010/main" val="324046446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“…and be thankful.”</a:t>
            </a:r>
          </a:p>
          <a:p>
            <a:pPr marL="0" indent="0" algn="ctr">
              <a:buNone/>
            </a:pPr>
            <a:r>
              <a:rPr lang="en-US" sz="5400" dirty="0"/>
              <a:t>(Col. 3:15)</a:t>
            </a:r>
          </a:p>
        </p:txBody>
      </p:sp>
    </p:spTree>
    <p:extLst>
      <p:ext uri="{BB962C8B-B14F-4D97-AF65-F5344CB8AC3E}">
        <p14:creationId xmlns:p14="http://schemas.microsoft.com/office/powerpoint/2010/main" val="323907139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“And whatever you do in word or deed, do all in the name of the Lord Jesus, giving thanks to God the Father through Him.”</a:t>
            </a:r>
          </a:p>
          <a:p>
            <a:pPr marL="0" indent="0" algn="ctr">
              <a:buNone/>
            </a:pPr>
            <a:r>
              <a:rPr lang="en-US" sz="5400" dirty="0"/>
              <a:t>(Col. 3:17)</a:t>
            </a:r>
          </a:p>
        </p:txBody>
      </p:sp>
    </p:spTree>
    <p:extLst>
      <p:ext uri="{BB962C8B-B14F-4D97-AF65-F5344CB8AC3E}">
        <p14:creationId xmlns:p14="http://schemas.microsoft.com/office/powerpoint/2010/main" val="339412048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“Continue earnestly in prayer, being vigilant in it with thanksgiving.”</a:t>
            </a:r>
          </a:p>
          <a:p>
            <a:pPr marL="0" indent="0" algn="ctr">
              <a:buNone/>
            </a:pPr>
            <a:r>
              <a:rPr lang="en-US" sz="5400" dirty="0"/>
              <a:t>(Col. 4:2)</a:t>
            </a:r>
          </a:p>
        </p:txBody>
      </p:sp>
    </p:spTree>
    <p:extLst>
      <p:ext uri="{BB962C8B-B14F-4D97-AF65-F5344CB8AC3E}">
        <p14:creationId xmlns:p14="http://schemas.microsoft.com/office/powerpoint/2010/main" val="191907974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77" y="2104845"/>
            <a:ext cx="8778415" cy="4834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“In everything give thanks; for this is the will of God in Christ Jesus for you.”</a:t>
            </a:r>
          </a:p>
          <a:p>
            <a:pPr marL="0" indent="0" algn="ctr">
              <a:buNone/>
            </a:pPr>
            <a:r>
              <a:rPr lang="en-US" sz="5400" dirty="0"/>
              <a:t>(1 Thess. 5:18)</a:t>
            </a:r>
          </a:p>
        </p:txBody>
      </p:sp>
    </p:spTree>
    <p:extLst>
      <p:ext uri="{BB962C8B-B14F-4D97-AF65-F5344CB8AC3E}">
        <p14:creationId xmlns:p14="http://schemas.microsoft.com/office/powerpoint/2010/main" val="238251352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5F8BEC-4E9A-48F3-8922-E3E99171C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believing Jesus is God’s Son – Acts 16:31</a:t>
            </a:r>
          </a:p>
          <a:p>
            <a:r>
              <a:rPr lang="en-US" dirty="0"/>
              <a:t>By repenting of my sins – Acts 2:38</a:t>
            </a:r>
          </a:p>
          <a:p>
            <a:r>
              <a:rPr lang="en-US" dirty="0"/>
              <a:t>By confessing my faith – Romans 10:9</a:t>
            </a:r>
          </a:p>
          <a:p>
            <a:r>
              <a:rPr lang="en-US" dirty="0"/>
              <a:t>By being immersed into Christ – Galatians 3:27</a:t>
            </a:r>
          </a:p>
          <a:p>
            <a:pPr lvl="1"/>
            <a:r>
              <a:rPr lang="en-US" dirty="0"/>
              <a:t>God will wash away every sin – Acts 22:16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register you in heaven – Hebrews 12:23</a:t>
            </a:r>
          </a:p>
          <a:p>
            <a:r>
              <a:rPr lang="en-US" dirty="0"/>
              <a:t>By continuing to live faithfully – 1 John 1:7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55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9015-BCCC-4F39-AD55-E28D4907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8" y="888763"/>
            <a:ext cx="9056513" cy="596923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God</a:t>
            </a:r>
          </a:p>
          <a:p>
            <a:r>
              <a:rPr lang="en-US" dirty="0"/>
              <a:t>Jesus Christ</a:t>
            </a:r>
          </a:p>
          <a:p>
            <a:r>
              <a:rPr lang="en-US" dirty="0"/>
              <a:t>Holy Spirit</a:t>
            </a:r>
          </a:p>
          <a:p>
            <a:r>
              <a:rPr lang="en-US" dirty="0"/>
              <a:t>Family</a:t>
            </a:r>
          </a:p>
          <a:p>
            <a:r>
              <a:rPr lang="en-US" dirty="0"/>
              <a:t>Babies</a:t>
            </a:r>
          </a:p>
          <a:p>
            <a:r>
              <a:rPr lang="en-US" dirty="0"/>
              <a:t>Toddlers</a:t>
            </a:r>
          </a:p>
          <a:p>
            <a:r>
              <a:rPr lang="en-US" dirty="0"/>
              <a:t>Children</a:t>
            </a:r>
          </a:p>
          <a:p>
            <a:r>
              <a:rPr lang="en-US" dirty="0"/>
              <a:t>Teens</a:t>
            </a:r>
          </a:p>
          <a:p>
            <a:r>
              <a:rPr lang="en-US" dirty="0"/>
              <a:t>Adult children</a:t>
            </a:r>
          </a:p>
          <a:p>
            <a:r>
              <a:rPr lang="en-US" dirty="0"/>
              <a:t>Faithful Christian children</a:t>
            </a:r>
          </a:p>
          <a:p>
            <a:r>
              <a:rPr lang="en-US" dirty="0"/>
              <a:t>Grandchildren</a:t>
            </a:r>
          </a:p>
          <a:p>
            <a:r>
              <a:rPr lang="en-US" dirty="0"/>
              <a:t>Godly grandparents</a:t>
            </a:r>
          </a:p>
          <a:p>
            <a:r>
              <a:rPr lang="en-US" dirty="0"/>
              <a:t>Friends</a:t>
            </a:r>
          </a:p>
          <a:p>
            <a:r>
              <a:rPr lang="en-US" dirty="0"/>
              <a:t>Friends that are like family</a:t>
            </a:r>
          </a:p>
          <a:p>
            <a:r>
              <a:rPr lang="en-US" dirty="0"/>
              <a:t>Our church family</a:t>
            </a:r>
          </a:p>
          <a:p>
            <a:r>
              <a:rPr lang="en-US" dirty="0"/>
              <a:t>One who taught me the gospel</a:t>
            </a:r>
          </a:p>
          <a:p>
            <a:r>
              <a:rPr lang="en-US" dirty="0"/>
              <a:t>Church friends</a:t>
            </a:r>
          </a:p>
          <a:p>
            <a:r>
              <a:rPr lang="en-US" dirty="0"/>
              <a:t>Christian families</a:t>
            </a:r>
          </a:p>
          <a:p>
            <a:r>
              <a:rPr lang="en-US" dirty="0"/>
              <a:t>Christian couples</a:t>
            </a:r>
          </a:p>
          <a:p>
            <a:r>
              <a:rPr lang="en-US" dirty="0"/>
              <a:t>Christian husbands</a:t>
            </a:r>
          </a:p>
          <a:p>
            <a:r>
              <a:rPr lang="en-US" dirty="0"/>
              <a:t>Christian wives</a:t>
            </a:r>
          </a:p>
          <a:p>
            <a:r>
              <a:rPr lang="en-US" dirty="0"/>
              <a:t>Christian parents</a:t>
            </a:r>
          </a:p>
          <a:p>
            <a:r>
              <a:rPr lang="en-US" dirty="0"/>
              <a:t>Bible class teachers</a:t>
            </a:r>
          </a:p>
          <a:p>
            <a:r>
              <a:rPr lang="en-US" dirty="0"/>
              <a:t>Bible class assistants</a:t>
            </a:r>
          </a:p>
          <a:p>
            <a:r>
              <a:rPr lang="en-US" dirty="0"/>
              <a:t>Elders</a:t>
            </a:r>
          </a:p>
          <a:p>
            <a:r>
              <a:rPr lang="en-US" dirty="0"/>
              <a:t>Elders’ wives</a:t>
            </a:r>
          </a:p>
          <a:p>
            <a:r>
              <a:rPr lang="en-US" dirty="0"/>
              <a:t>Deacons</a:t>
            </a:r>
          </a:p>
          <a:p>
            <a:r>
              <a:rPr lang="en-US" dirty="0"/>
              <a:t>Deacons’ wives</a:t>
            </a:r>
          </a:p>
          <a:p>
            <a:r>
              <a:rPr lang="en-US" dirty="0"/>
              <a:t>Preachers</a:t>
            </a:r>
          </a:p>
          <a:p>
            <a:r>
              <a:rPr lang="en-US" dirty="0"/>
              <a:t>Preachers’ wives</a:t>
            </a:r>
          </a:p>
          <a:p>
            <a:r>
              <a:rPr lang="en-US" dirty="0"/>
              <a:t>Missionaries</a:t>
            </a:r>
          </a:p>
          <a:p>
            <a:r>
              <a:rPr lang="en-US" dirty="0"/>
              <a:t>Missionaries’ wives</a:t>
            </a:r>
          </a:p>
          <a:p>
            <a:r>
              <a:rPr lang="en-US" dirty="0"/>
              <a:t>Church secretaries</a:t>
            </a:r>
          </a:p>
          <a:p>
            <a:r>
              <a:rPr lang="en-US" dirty="0"/>
              <a:t>Widows</a:t>
            </a:r>
          </a:p>
          <a:p>
            <a:r>
              <a:rPr lang="en-US" dirty="0"/>
              <a:t>Elderly members</a:t>
            </a:r>
          </a:p>
          <a:p>
            <a:r>
              <a:rPr lang="en-US" dirty="0"/>
              <a:t>New Christians</a:t>
            </a:r>
          </a:p>
          <a:p>
            <a:r>
              <a:rPr lang="en-US" dirty="0"/>
              <a:t>Those who lead in worship</a:t>
            </a:r>
          </a:p>
          <a:p>
            <a:r>
              <a:rPr lang="en-US" dirty="0"/>
              <a:t>Those who work behind the scenes at church</a:t>
            </a:r>
          </a:p>
          <a:p>
            <a:r>
              <a:rPr lang="en-US" dirty="0"/>
              <a:t>Co-workers</a:t>
            </a:r>
          </a:p>
          <a:p>
            <a:r>
              <a:rPr lang="en-US" dirty="0"/>
              <a:t>Kind people</a:t>
            </a:r>
          </a:p>
          <a:p>
            <a:r>
              <a:rPr lang="en-US" dirty="0"/>
              <a:t>Good teachers</a:t>
            </a:r>
          </a:p>
          <a:p>
            <a:r>
              <a:rPr lang="en-US" dirty="0"/>
              <a:t>Doctors</a:t>
            </a:r>
          </a:p>
          <a:p>
            <a:r>
              <a:rPr lang="en-US" dirty="0"/>
              <a:t>Nurses</a:t>
            </a:r>
          </a:p>
          <a:p>
            <a:r>
              <a:rPr lang="en-US" dirty="0"/>
              <a:t>Police</a:t>
            </a:r>
          </a:p>
          <a:p>
            <a:r>
              <a:rPr lang="en-US" dirty="0"/>
              <a:t>Firefighters</a:t>
            </a:r>
          </a:p>
          <a:p>
            <a:r>
              <a:rPr lang="en-US" dirty="0"/>
              <a:t>EMS </a:t>
            </a:r>
          </a:p>
          <a:p>
            <a:r>
              <a:rPr lang="en-US" dirty="0"/>
              <a:t>Those who serve our country</a:t>
            </a:r>
          </a:p>
          <a:p>
            <a:r>
              <a:rPr lang="en-US" dirty="0"/>
              <a:t>Those who fight for our freedom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560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9015-BCCC-4F39-AD55-E28D49071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Bible, God’s Word</a:t>
            </a:r>
          </a:p>
          <a:p>
            <a:r>
              <a:rPr lang="en-US" dirty="0"/>
              <a:t>The Bible in electronic formats</a:t>
            </a:r>
          </a:p>
          <a:p>
            <a:r>
              <a:rPr lang="en-US" dirty="0"/>
              <a:t>Beautiful planet Earth</a:t>
            </a:r>
          </a:p>
          <a:p>
            <a:r>
              <a:rPr lang="en-US" dirty="0"/>
              <a:t>Amazing design of God’s creation</a:t>
            </a:r>
          </a:p>
          <a:p>
            <a:r>
              <a:rPr lang="en-US" dirty="0"/>
              <a:t>Hugs</a:t>
            </a:r>
          </a:p>
          <a:p>
            <a:r>
              <a:rPr lang="en-US" dirty="0"/>
              <a:t>Smiles</a:t>
            </a:r>
          </a:p>
          <a:p>
            <a:r>
              <a:rPr lang="en-US" dirty="0"/>
              <a:t>Christian colleges</a:t>
            </a:r>
          </a:p>
          <a:p>
            <a:r>
              <a:rPr lang="en-US" dirty="0"/>
              <a:t>Hospitals</a:t>
            </a:r>
          </a:p>
          <a:p>
            <a:r>
              <a:rPr lang="en-US" dirty="0"/>
              <a:t>Modern healthcare</a:t>
            </a:r>
          </a:p>
          <a:p>
            <a:r>
              <a:rPr lang="en-US" dirty="0"/>
              <a:t>Modern medicine</a:t>
            </a:r>
          </a:p>
          <a:p>
            <a:r>
              <a:rPr lang="en-US" dirty="0"/>
              <a:t>Our country, the USA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Job</a:t>
            </a:r>
          </a:p>
          <a:p>
            <a:r>
              <a:rPr lang="en-US" dirty="0"/>
              <a:t>Books</a:t>
            </a:r>
          </a:p>
          <a:p>
            <a:r>
              <a:rPr lang="en-US" dirty="0"/>
              <a:t>Imagination</a:t>
            </a:r>
          </a:p>
          <a:p>
            <a:r>
              <a:rPr lang="en-US" dirty="0"/>
              <a:t>Abundant food</a:t>
            </a:r>
          </a:p>
          <a:p>
            <a:r>
              <a:rPr lang="en-US" dirty="0"/>
              <a:t>Homes to live in</a:t>
            </a:r>
          </a:p>
          <a:p>
            <a:r>
              <a:rPr lang="en-US" dirty="0"/>
              <a:t>Cars to drive</a:t>
            </a:r>
          </a:p>
          <a:p>
            <a:r>
              <a:rPr lang="en-US" dirty="0"/>
              <a:t>Buses to ride</a:t>
            </a:r>
          </a:p>
          <a:p>
            <a:r>
              <a:rPr lang="en-US" dirty="0"/>
              <a:t>Clean water</a:t>
            </a:r>
          </a:p>
          <a:p>
            <a:r>
              <a:rPr lang="en-US" dirty="0"/>
              <a:t>Hot water</a:t>
            </a:r>
          </a:p>
          <a:p>
            <a:r>
              <a:rPr lang="en-US" dirty="0"/>
              <a:t>Cold water</a:t>
            </a:r>
          </a:p>
          <a:p>
            <a:r>
              <a:rPr lang="en-US" dirty="0"/>
              <a:t>Air conditioning</a:t>
            </a:r>
          </a:p>
          <a:p>
            <a:r>
              <a:rPr lang="en-US" dirty="0"/>
              <a:t>Heaters</a:t>
            </a:r>
          </a:p>
          <a:p>
            <a:r>
              <a:rPr lang="en-US" dirty="0"/>
              <a:t>Indoor plumbing</a:t>
            </a:r>
          </a:p>
          <a:p>
            <a:r>
              <a:rPr lang="en-US" dirty="0"/>
              <a:t>Electricity</a:t>
            </a:r>
          </a:p>
          <a:p>
            <a:r>
              <a:rPr lang="en-US" dirty="0"/>
              <a:t>Warm bed</a:t>
            </a:r>
          </a:p>
          <a:p>
            <a:r>
              <a:rPr lang="en-US" dirty="0"/>
              <a:t>Pillows</a:t>
            </a:r>
          </a:p>
          <a:p>
            <a:r>
              <a:rPr lang="en-US" dirty="0"/>
              <a:t>Music</a:t>
            </a:r>
          </a:p>
          <a:p>
            <a:r>
              <a:rPr lang="en-US" dirty="0"/>
              <a:t>Sports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Computers</a:t>
            </a:r>
          </a:p>
          <a:p>
            <a:r>
              <a:rPr lang="en-US" dirty="0"/>
              <a:t>Internet</a:t>
            </a:r>
          </a:p>
          <a:p>
            <a:r>
              <a:rPr lang="en-US" dirty="0"/>
              <a:t>Our church website</a:t>
            </a:r>
          </a:p>
          <a:p>
            <a:r>
              <a:rPr lang="en-US" dirty="0"/>
              <a:t>Chocolate</a:t>
            </a:r>
          </a:p>
          <a:p>
            <a:r>
              <a:rPr lang="en-US" dirty="0"/>
              <a:t>Pizza</a:t>
            </a:r>
          </a:p>
          <a:p>
            <a:r>
              <a:rPr lang="en-US" dirty="0"/>
              <a:t>Candy</a:t>
            </a:r>
          </a:p>
        </p:txBody>
      </p:sp>
    </p:spTree>
    <p:extLst>
      <p:ext uri="{BB962C8B-B14F-4D97-AF65-F5344CB8AC3E}">
        <p14:creationId xmlns:p14="http://schemas.microsoft.com/office/powerpoint/2010/main" val="11738692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9015-BCCC-4F39-AD55-E28D49071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Life itself</a:t>
            </a:r>
          </a:p>
          <a:p>
            <a:r>
              <a:rPr lang="en-US" dirty="0"/>
              <a:t>Created in God's image</a:t>
            </a:r>
          </a:p>
          <a:p>
            <a:r>
              <a:rPr lang="en-US" dirty="0"/>
              <a:t>Time with family</a:t>
            </a:r>
          </a:p>
          <a:p>
            <a:r>
              <a:rPr lang="en-US" dirty="0"/>
              <a:t>Adoption of precious children</a:t>
            </a:r>
          </a:p>
          <a:p>
            <a:r>
              <a:rPr lang="en-US" dirty="0"/>
              <a:t>Bond between Christians</a:t>
            </a:r>
          </a:p>
          <a:p>
            <a:r>
              <a:rPr lang="en-US" dirty="0"/>
              <a:t>Christian examples</a:t>
            </a:r>
          </a:p>
          <a:p>
            <a:r>
              <a:rPr lang="en-US" dirty="0"/>
              <a:t>Marital examples</a:t>
            </a:r>
          </a:p>
          <a:p>
            <a:r>
              <a:rPr lang="en-US" dirty="0"/>
              <a:t>Opportunity to hear the gospel</a:t>
            </a:r>
          </a:p>
          <a:p>
            <a:r>
              <a:rPr lang="en-US" dirty="0"/>
              <a:t>Opportunity to know the gospel</a:t>
            </a:r>
          </a:p>
          <a:p>
            <a:r>
              <a:rPr lang="en-US" dirty="0"/>
              <a:t>Opportunity to obey the gospel</a:t>
            </a:r>
          </a:p>
          <a:p>
            <a:r>
              <a:rPr lang="en-US" dirty="0"/>
              <a:t>Opportunity to teach the gospel</a:t>
            </a:r>
          </a:p>
          <a:p>
            <a:r>
              <a:rPr lang="en-US" dirty="0"/>
              <a:t>Opportunity to know great saints</a:t>
            </a:r>
          </a:p>
          <a:p>
            <a:r>
              <a:rPr lang="en-US" dirty="0"/>
              <a:t>Good health</a:t>
            </a:r>
          </a:p>
          <a:p>
            <a:r>
              <a:rPr lang="en-US" dirty="0"/>
              <a:t>Healthy children</a:t>
            </a:r>
          </a:p>
          <a:p>
            <a:r>
              <a:rPr lang="en-US" dirty="0"/>
              <a:t>Freedom</a:t>
            </a:r>
          </a:p>
          <a:p>
            <a:r>
              <a:rPr lang="en-US" dirty="0"/>
              <a:t>Freedom of religion</a:t>
            </a:r>
          </a:p>
          <a:p>
            <a:r>
              <a:rPr lang="en-US" dirty="0"/>
              <a:t>Freedom to worship the one true God</a:t>
            </a:r>
          </a:p>
          <a:p>
            <a:r>
              <a:rPr lang="en-US" dirty="0"/>
              <a:t>Freedom to pray</a:t>
            </a:r>
          </a:p>
          <a:p>
            <a:r>
              <a:rPr lang="en-US" dirty="0"/>
              <a:t>Ability to see</a:t>
            </a:r>
          </a:p>
          <a:p>
            <a:r>
              <a:rPr lang="en-US" dirty="0"/>
              <a:t>Ability to read</a:t>
            </a:r>
          </a:p>
          <a:p>
            <a:r>
              <a:rPr lang="en-US" dirty="0"/>
              <a:t>Ability to listen</a:t>
            </a:r>
          </a:p>
          <a:p>
            <a:r>
              <a:rPr lang="en-US" dirty="0"/>
              <a:t>Ability to learn</a:t>
            </a:r>
          </a:p>
          <a:p>
            <a:r>
              <a:rPr lang="en-US" dirty="0"/>
              <a:t>Ability to think</a:t>
            </a:r>
          </a:p>
          <a:p>
            <a:r>
              <a:rPr lang="en-US" dirty="0"/>
              <a:t>Ability to choose</a:t>
            </a:r>
          </a:p>
          <a:p>
            <a:r>
              <a:rPr lang="en-US" dirty="0"/>
              <a:t>Laughter</a:t>
            </a:r>
          </a:p>
        </p:txBody>
      </p:sp>
    </p:spTree>
    <p:extLst>
      <p:ext uri="{BB962C8B-B14F-4D97-AF65-F5344CB8AC3E}">
        <p14:creationId xmlns:p14="http://schemas.microsoft.com/office/powerpoint/2010/main" val="25629902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9015-BCCC-4F39-AD55-E28D49071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/>
              <a:t>God’s unfailing, unending love</a:t>
            </a:r>
          </a:p>
          <a:p>
            <a:r>
              <a:rPr lang="en-US" dirty="0"/>
              <a:t>God’s impartiality </a:t>
            </a:r>
          </a:p>
          <a:p>
            <a:r>
              <a:rPr lang="en-US" dirty="0"/>
              <a:t>God’s loyalty</a:t>
            </a:r>
          </a:p>
          <a:p>
            <a:r>
              <a:rPr lang="en-US" dirty="0"/>
              <a:t>God’s encouragement</a:t>
            </a:r>
          </a:p>
          <a:p>
            <a:r>
              <a:rPr lang="en-US" dirty="0"/>
              <a:t>God’s longsuffering toward us</a:t>
            </a:r>
          </a:p>
          <a:p>
            <a:r>
              <a:rPr lang="en-US" dirty="0"/>
              <a:t>God’s providence</a:t>
            </a:r>
          </a:p>
          <a:p>
            <a:r>
              <a:rPr lang="en-US" dirty="0"/>
              <a:t>God’s unchanging nature</a:t>
            </a:r>
          </a:p>
          <a:p>
            <a:r>
              <a:rPr lang="en-US" dirty="0"/>
              <a:t>God’s trustworthiness in all things</a:t>
            </a:r>
          </a:p>
          <a:p>
            <a:r>
              <a:rPr lang="en-US" dirty="0"/>
              <a:t>God’s desire for all to be saved</a:t>
            </a:r>
          </a:p>
          <a:p>
            <a:r>
              <a:rPr lang="en-US" dirty="0"/>
              <a:t>God's faithfulness to His promises</a:t>
            </a:r>
          </a:p>
          <a:p>
            <a:r>
              <a:rPr lang="en-US" dirty="0"/>
              <a:t>Owning a Bible</a:t>
            </a:r>
          </a:p>
          <a:p>
            <a:r>
              <a:rPr lang="en-US" dirty="0"/>
              <a:t>The power of God’s Word</a:t>
            </a:r>
          </a:p>
          <a:p>
            <a:r>
              <a:rPr lang="en-US" dirty="0"/>
              <a:t>The church</a:t>
            </a:r>
          </a:p>
          <a:p>
            <a:r>
              <a:rPr lang="en-US" dirty="0"/>
              <a:t>Grace</a:t>
            </a:r>
          </a:p>
          <a:p>
            <a:r>
              <a:rPr lang="en-US" dirty="0"/>
              <a:t>Mercy</a:t>
            </a:r>
          </a:p>
          <a:p>
            <a:r>
              <a:rPr lang="en-US" dirty="0"/>
              <a:t>Forgiveness</a:t>
            </a:r>
          </a:p>
          <a:p>
            <a:r>
              <a:rPr lang="en-US" dirty="0"/>
              <a:t>Faith</a:t>
            </a:r>
          </a:p>
          <a:p>
            <a:r>
              <a:rPr lang="en-US" dirty="0"/>
              <a:t>Hope</a:t>
            </a:r>
          </a:p>
          <a:p>
            <a:r>
              <a:rPr lang="en-US" dirty="0"/>
              <a:t>Love</a:t>
            </a:r>
          </a:p>
          <a:p>
            <a:r>
              <a:rPr lang="en-US" dirty="0"/>
              <a:t>The inexpressible gift of Jesus</a:t>
            </a:r>
          </a:p>
          <a:p>
            <a:r>
              <a:rPr lang="en-US" dirty="0"/>
              <a:t>The precious blood of Jesus</a:t>
            </a:r>
          </a:p>
          <a:p>
            <a:r>
              <a:rPr lang="en-US" dirty="0"/>
              <a:t>Salvation</a:t>
            </a:r>
          </a:p>
          <a:p>
            <a:r>
              <a:rPr lang="en-US" dirty="0"/>
              <a:t>Repentance</a:t>
            </a:r>
          </a:p>
          <a:p>
            <a:r>
              <a:rPr lang="en-US" dirty="0"/>
              <a:t>Baptism</a:t>
            </a:r>
          </a:p>
          <a:p>
            <a:r>
              <a:rPr lang="en-US" dirty="0"/>
              <a:t>Fellowship with God</a:t>
            </a:r>
          </a:p>
          <a:p>
            <a:r>
              <a:rPr lang="en-US" dirty="0"/>
              <a:t>Privilege of worshiping God</a:t>
            </a:r>
          </a:p>
          <a:p>
            <a:r>
              <a:rPr lang="en-US" dirty="0"/>
              <a:t>Absolute truth</a:t>
            </a:r>
          </a:p>
          <a:p>
            <a:r>
              <a:rPr lang="en-US" dirty="0"/>
              <a:t>Heaven</a:t>
            </a:r>
          </a:p>
        </p:txBody>
      </p:sp>
    </p:spTree>
    <p:extLst>
      <p:ext uri="{BB962C8B-B14F-4D97-AF65-F5344CB8AC3E}">
        <p14:creationId xmlns:p14="http://schemas.microsoft.com/office/powerpoint/2010/main" val="1266443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9015-BCCC-4F39-AD55-E28D49071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Eternal life with God</a:t>
            </a:r>
          </a:p>
          <a:p>
            <a:r>
              <a:rPr lang="en-US" dirty="0"/>
              <a:t>Eternity with Jesus, who died for us</a:t>
            </a:r>
          </a:p>
          <a:p>
            <a:r>
              <a:rPr lang="en-US" dirty="0"/>
              <a:t>Our High Priest</a:t>
            </a:r>
          </a:p>
          <a:p>
            <a:r>
              <a:rPr lang="en-US" dirty="0"/>
              <a:t>A Sympathizing Savior</a:t>
            </a:r>
          </a:p>
          <a:p>
            <a:r>
              <a:rPr lang="en-US" dirty="0"/>
              <a:t>Trustworthy promises of God</a:t>
            </a:r>
          </a:p>
          <a:p>
            <a:r>
              <a:rPr lang="en-US" dirty="0"/>
              <a:t>God watching over us 24/7/365</a:t>
            </a:r>
          </a:p>
          <a:p>
            <a:r>
              <a:rPr lang="en-US" dirty="0"/>
              <a:t>God never takes a break</a:t>
            </a:r>
          </a:p>
          <a:p>
            <a:r>
              <a:rPr lang="en-US" dirty="0"/>
              <a:t>God knows our hearts</a:t>
            </a:r>
          </a:p>
          <a:p>
            <a:r>
              <a:rPr lang="en-US" dirty="0"/>
              <a:t>Strength that comes from God</a:t>
            </a:r>
          </a:p>
          <a:p>
            <a:r>
              <a:rPr lang="en-US" dirty="0"/>
              <a:t>Adoption into the family of God</a:t>
            </a:r>
          </a:p>
          <a:p>
            <a:r>
              <a:rPr lang="en-US" dirty="0"/>
              <a:t>Being sanctified by God</a:t>
            </a:r>
          </a:p>
          <a:p>
            <a:r>
              <a:rPr lang="en-US" dirty="0"/>
              <a:t>Knowing that we are saved</a:t>
            </a:r>
          </a:p>
          <a:p>
            <a:r>
              <a:rPr lang="en-US" dirty="0"/>
              <a:t>New life in Christ</a:t>
            </a:r>
          </a:p>
          <a:p>
            <a:r>
              <a:rPr lang="en-US" dirty="0"/>
              <a:t>Second chances</a:t>
            </a:r>
          </a:p>
          <a:p>
            <a:r>
              <a:rPr lang="en-US" dirty="0"/>
              <a:t>Security in Christ</a:t>
            </a:r>
          </a:p>
          <a:p>
            <a:r>
              <a:rPr lang="en-US" dirty="0"/>
              <a:t>Godly morality</a:t>
            </a:r>
          </a:p>
          <a:p>
            <a:r>
              <a:rPr lang="en-US" dirty="0"/>
              <a:t>Godly ethics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Opportunities to serve others</a:t>
            </a:r>
          </a:p>
          <a:p>
            <a:r>
              <a:rPr lang="en-US" dirty="0"/>
              <a:t>Hard times to appreciate the good</a:t>
            </a:r>
          </a:p>
          <a:p>
            <a:r>
              <a:rPr lang="en-US" dirty="0"/>
              <a:t>Trials and tribulations that test faith</a:t>
            </a:r>
          </a:p>
          <a:p>
            <a:r>
              <a:rPr lang="en-US" dirty="0"/>
              <a:t>Difficult times to remind us what God does for us</a:t>
            </a:r>
          </a:p>
          <a:p>
            <a:r>
              <a:rPr lang="en-US" dirty="0"/>
              <a:t>Peace that surpasses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59595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9015-BCCC-4F39-AD55-E28D49071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Prayer</a:t>
            </a:r>
          </a:p>
          <a:p>
            <a:r>
              <a:rPr lang="en-US" dirty="0"/>
              <a:t>The power of prayer</a:t>
            </a:r>
          </a:p>
          <a:p>
            <a:r>
              <a:rPr lang="en-US" dirty="0"/>
              <a:t>The comfort of prayer</a:t>
            </a:r>
          </a:p>
          <a:p>
            <a:r>
              <a:rPr lang="en-US" dirty="0"/>
              <a:t>Freedom to express our faith</a:t>
            </a:r>
          </a:p>
          <a:p>
            <a:r>
              <a:rPr lang="en-US" dirty="0"/>
              <a:t>Freedom to teach others</a:t>
            </a:r>
          </a:p>
          <a:p>
            <a:r>
              <a:rPr lang="en-US" dirty="0"/>
              <a:t>Sharing the gospel</a:t>
            </a:r>
          </a:p>
          <a:p>
            <a:r>
              <a:rPr lang="en-US" dirty="0"/>
              <a:t>Sanctity of marriage</a:t>
            </a:r>
          </a:p>
          <a:p>
            <a:r>
              <a:rPr lang="en-US" dirty="0"/>
              <a:t>Christian fellowship</a:t>
            </a:r>
          </a:p>
          <a:p>
            <a:r>
              <a:rPr lang="en-US" dirty="0"/>
              <a:t>The love of fellow Christians</a:t>
            </a:r>
          </a:p>
          <a:p>
            <a:r>
              <a:rPr lang="en-US" dirty="0"/>
              <a:t>The encouragement of fellow Christians</a:t>
            </a:r>
          </a:p>
          <a:p>
            <a:r>
              <a:rPr lang="en-US" dirty="0"/>
              <a:t>The support of fellow Christians</a:t>
            </a:r>
          </a:p>
          <a:p>
            <a:r>
              <a:rPr lang="en-US" dirty="0"/>
              <a:t>The correction of fellow Christians</a:t>
            </a:r>
          </a:p>
          <a:p>
            <a:r>
              <a:rPr lang="en-US" dirty="0"/>
              <a:t>The strength of fellow Christians</a:t>
            </a:r>
          </a:p>
          <a:p>
            <a:r>
              <a:rPr lang="en-US" dirty="0"/>
              <a:t>The generosity of fellow Christians</a:t>
            </a:r>
          </a:p>
          <a:p>
            <a:r>
              <a:rPr lang="en-US" dirty="0"/>
              <a:t>Sacrificial men and women of God</a:t>
            </a:r>
          </a:p>
          <a:p>
            <a:r>
              <a:rPr lang="en-US" dirty="0"/>
              <a:t>Finding the church everywhere you go</a:t>
            </a:r>
          </a:p>
          <a:p>
            <a:r>
              <a:rPr lang="en-US" dirty="0"/>
              <a:t>Unity of the church</a:t>
            </a:r>
          </a:p>
          <a:p>
            <a:r>
              <a:rPr lang="en-US" dirty="0"/>
              <a:t>God is still on His throne</a:t>
            </a:r>
          </a:p>
          <a:p>
            <a:r>
              <a:rPr lang="en-US" dirty="0"/>
              <a:t>The blood of Jesus continues to cleanse</a:t>
            </a:r>
          </a:p>
          <a:p>
            <a:r>
              <a:rPr lang="en-US" dirty="0"/>
              <a:t>You are stronger than the devil</a:t>
            </a:r>
          </a:p>
        </p:txBody>
      </p:sp>
    </p:spTree>
    <p:extLst>
      <p:ext uri="{BB962C8B-B14F-4D97-AF65-F5344CB8AC3E}">
        <p14:creationId xmlns:p14="http://schemas.microsoft.com/office/powerpoint/2010/main" val="2708641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1194</Words>
  <Application>Microsoft Office PowerPoint</Application>
  <PresentationFormat>On-screen Show (4:3)</PresentationFormat>
  <Paragraphs>252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dcterms:created xsi:type="dcterms:W3CDTF">2018-10-28T03:34:28Z</dcterms:created>
  <dcterms:modified xsi:type="dcterms:W3CDTF">2018-10-28T12:56:10Z</dcterms:modified>
</cp:coreProperties>
</file>