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DD61E5-A1DF-425E-8C7B-486D8F936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2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997E93-7CBD-4443-8264-97FDE4758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28" y="136732"/>
            <a:ext cx="8691073" cy="743485"/>
          </a:xfrm>
          <a:solidFill>
            <a:schemeClr val="tx1"/>
          </a:solidFill>
          <a:effectLst>
            <a:glow rad="139700">
              <a:srgbClr val="E8C470"/>
            </a:glo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28" y="1025495"/>
            <a:ext cx="8896172" cy="443362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8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5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8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2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2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9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B74A-AB4A-43D0-91C2-E4E1FCBF2F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6951-8217-4746-9C01-C5F4F1BE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5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F3E4-ECB6-4E1A-B22C-A2A5B0AC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Biblical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D145-D006-4E11-9106-C6F7A106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Definition of “sufficient” = “enough to meet the needs of a situation or a proposed end”</a:t>
            </a:r>
          </a:p>
          <a:p>
            <a:r>
              <a:rPr lang="en-US" dirty="0"/>
              <a:t>Definition of “sufficient” when it comes to the Bible</a:t>
            </a:r>
          </a:p>
          <a:p>
            <a:pPr lvl="1"/>
            <a:r>
              <a:rPr lang="en-US" dirty="0"/>
              <a:t>Bible = “enough to meet the needs of a situation or a proposed end”</a:t>
            </a:r>
          </a:p>
          <a:p>
            <a:pPr lvl="1"/>
            <a:r>
              <a:rPr lang="en-US" dirty="0"/>
              <a:t>The “situation”: Living the Christian life on earth</a:t>
            </a:r>
          </a:p>
          <a:p>
            <a:pPr lvl="1"/>
            <a:r>
              <a:rPr lang="en-US" dirty="0"/>
              <a:t>The “proposed end”: Salvation, now and eternal</a:t>
            </a:r>
          </a:p>
          <a:p>
            <a:r>
              <a:rPr lang="en-US" dirty="0"/>
              <a:t>The Bible is “all-sufficient”!</a:t>
            </a:r>
          </a:p>
          <a:p>
            <a:pPr lvl="1"/>
            <a:r>
              <a:rPr lang="en-US" dirty="0"/>
              <a:t>To save souls (Jas. 1:21)</a:t>
            </a:r>
          </a:p>
          <a:p>
            <a:pPr lvl="1"/>
            <a:r>
              <a:rPr lang="en-US" dirty="0"/>
              <a:t>To purify the souls of those who obey (1 Pet. 1:22-25 + v. 4, 9)</a:t>
            </a:r>
          </a:p>
          <a:p>
            <a:pPr lvl="1"/>
            <a:r>
              <a:rPr lang="en-US" dirty="0"/>
              <a:t>To build up and give an inheritance (Acts 20:32)</a:t>
            </a:r>
          </a:p>
          <a:p>
            <a:pPr lvl="1"/>
            <a:r>
              <a:rPr lang="en-US" dirty="0"/>
              <a:t>To give man ALL he needs for life and godliness (2 Pet. 1:3)</a:t>
            </a:r>
          </a:p>
          <a:p>
            <a:pPr lvl="1"/>
            <a:r>
              <a:rPr lang="en-US" dirty="0"/>
              <a:t>To fulfill the all-wise, all-powerful will of God (Isa. 55:10-11)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F3E4-ECB6-4E1A-B22C-A2A5B0AC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D145-D006-4E11-9106-C6F7A106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“ALL Scripture is inspired by God” (2 Tim. 3:16)</a:t>
            </a:r>
          </a:p>
          <a:p>
            <a:r>
              <a:rPr lang="en-US" dirty="0"/>
              <a:t>“ALL Scripture is…profitable for…” (3:16)</a:t>
            </a:r>
          </a:p>
          <a:p>
            <a:pPr lvl="1"/>
            <a:r>
              <a:rPr lang="en-US" dirty="0"/>
              <a:t>“Doctrine” = Showing what is right</a:t>
            </a:r>
          </a:p>
          <a:p>
            <a:pPr lvl="1"/>
            <a:r>
              <a:rPr lang="en-US" dirty="0"/>
              <a:t>“Reproof” = Showing what is wrong</a:t>
            </a:r>
          </a:p>
          <a:p>
            <a:pPr lvl="1"/>
            <a:r>
              <a:rPr lang="en-US" dirty="0"/>
              <a:t>“Correction” = Showing how to get right</a:t>
            </a:r>
          </a:p>
          <a:p>
            <a:pPr lvl="1"/>
            <a:r>
              <a:rPr lang="en-US" dirty="0"/>
              <a:t>“Instruction in righteousness” = Showing how to stay right </a:t>
            </a:r>
          </a:p>
          <a:p>
            <a:r>
              <a:rPr lang="en-US" dirty="0"/>
              <a:t>“ALL Scripture is inspired…that the man of God may be…” (17)</a:t>
            </a:r>
          </a:p>
          <a:p>
            <a:pPr lvl="1"/>
            <a:r>
              <a:rPr lang="en-US" dirty="0"/>
              <a:t>“Complete” – what else do I need?</a:t>
            </a:r>
          </a:p>
          <a:p>
            <a:pPr lvl="1"/>
            <a:r>
              <a:rPr lang="en-US" dirty="0"/>
              <a:t>“Thoroughly equipped” – what is lacking?</a:t>
            </a:r>
          </a:p>
          <a:p>
            <a:pPr lvl="1"/>
            <a:r>
              <a:rPr lang="en-US" dirty="0"/>
              <a:t>“For every good work” – what has God not supplied?</a:t>
            </a:r>
          </a:p>
          <a:p>
            <a:r>
              <a:rPr lang="en-US" dirty="0"/>
              <a:t>The Bible is absolutely all-sufficient, to meet all the demands of being a Christian and serving/following God!</a:t>
            </a:r>
          </a:p>
        </p:txBody>
      </p:sp>
    </p:spTree>
    <p:extLst>
      <p:ext uri="{BB962C8B-B14F-4D97-AF65-F5344CB8AC3E}">
        <p14:creationId xmlns:p14="http://schemas.microsoft.com/office/powerpoint/2010/main" val="19301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F3E4-ECB6-4E1A-B22C-A2A5B0AC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Proper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D145-D006-4E11-9106-C6F7A106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Accept all (Acts 17:11; Psa. 119 [v. 11, 89, 160]; Jn. 12:48)</a:t>
            </a:r>
          </a:p>
          <a:p>
            <a:r>
              <a:rPr lang="en-US" dirty="0"/>
              <a:t>Believe all (Luke 24:25; Acts 24:14; Heb. 11:6)</a:t>
            </a:r>
          </a:p>
          <a:p>
            <a:r>
              <a:rPr lang="en-US" dirty="0"/>
              <a:t>Teach all (Matt. 28:20; Acts 20:27; Psa. 119:172)</a:t>
            </a:r>
          </a:p>
          <a:p>
            <a:r>
              <a:rPr lang="en-US" dirty="0"/>
              <a:t>Be governed by all (Col. 3:17; Psa. 119:133)</a:t>
            </a:r>
          </a:p>
          <a:p>
            <a:r>
              <a:rPr lang="en-US" dirty="0"/>
              <a:t>Limit yourself to it (John 12:48-50; 1 Cor. 4:6)</a:t>
            </a:r>
          </a:p>
          <a:p>
            <a:r>
              <a:rPr lang="en-US" dirty="0"/>
              <a:t>Obey it (Deut. 12:28; Heb. 5:9; Jas. 1:22-25)</a:t>
            </a:r>
          </a:p>
          <a:p>
            <a:r>
              <a:rPr lang="en-US" dirty="0"/>
              <a:t>Understand all-sufficiency has all-inclusive application: Salvation </a:t>
            </a:r>
            <a:r>
              <a:rPr lang="en-US" dirty="0">
                <a:solidFill>
                  <a:srgbClr val="E8C470"/>
                </a:solidFill>
              </a:rPr>
              <a:t>|</a:t>
            </a:r>
            <a:r>
              <a:rPr lang="en-US" dirty="0"/>
              <a:t> Worship </a:t>
            </a:r>
            <a:r>
              <a:rPr lang="en-US" dirty="0">
                <a:solidFill>
                  <a:srgbClr val="E8C470"/>
                </a:solidFill>
              </a:rPr>
              <a:t>|</a:t>
            </a:r>
            <a:r>
              <a:rPr lang="en-US" dirty="0"/>
              <a:t> Organization of the church </a:t>
            </a:r>
            <a:r>
              <a:rPr lang="en-US" dirty="0">
                <a:solidFill>
                  <a:srgbClr val="E8C470"/>
                </a:solidFill>
              </a:rPr>
              <a:t>|</a:t>
            </a:r>
            <a:r>
              <a:rPr lang="en-US" dirty="0"/>
              <a:t> Marriage, divorce &amp; remarriage </a:t>
            </a:r>
            <a:r>
              <a:rPr lang="en-US" dirty="0">
                <a:solidFill>
                  <a:srgbClr val="E8C470"/>
                </a:solidFill>
              </a:rPr>
              <a:t>|</a:t>
            </a:r>
            <a:r>
              <a:rPr lang="en-US" dirty="0"/>
              <a:t> Godly morality</a:t>
            </a:r>
          </a:p>
        </p:txBody>
      </p:sp>
    </p:spTree>
    <p:extLst>
      <p:ext uri="{BB962C8B-B14F-4D97-AF65-F5344CB8AC3E}">
        <p14:creationId xmlns:p14="http://schemas.microsoft.com/office/powerpoint/2010/main" val="20061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F3E4-ECB6-4E1A-B22C-A2A5B0AC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Improper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D145-D006-4E11-9106-C6F7A106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“adding to” God’s Word, </a:t>
            </a:r>
            <a:br>
              <a:rPr lang="en-US" dirty="0"/>
            </a:br>
            <a:r>
              <a:rPr lang="en-US" dirty="0"/>
              <a:t>I am saying that the Bible is not all-sufficient (Rev. 22:18)</a:t>
            </a:r>
          </a:p>
          <a:p>
            <a:r>
              <a:rPr lang="en-US" dirty="0"/>
              <a:t>By “taking away from” God’s Word, </a:t>
            </a:r>
            <a:br>
              <a:rPr lang="en-US" dirty="0"/>
            </a:br>
            <a:r>
              <a:rPr lang="en-US" dirty="0"/>
              <a:t>I am saying that the Bible is not all-sufficient (Rev. 22:19)</a:t>
            </a:r>
          </a:p>
          <a:p>
            <a:r>
              <a:rPr lang="en-US" dirty="0"/>
              <a:t>By “distorting” God’s Word, </a:t>
            </a:r>
            <a:br>
              <a:rPr lang="en-US" dirty="0"/>
            </a:br>
            <a:r>
              <a:rPr lang="en-US" dirty="0"/>
              <a:t>I am saying that the Bible is not all-sufficient (Gal. 1:6-9)</a:t>
            </a:r>
          </a:p>
          <a:p>
            <a:r>
              <a:rPr lang="en-US" dirty="0"/>
              <a:t>By accepting creeds or writing a “Statement of Faith,” </a:t>
            </a:r>
            <a:br>
              <a:rPr lang="en-US" dirty="0"/>
            </a:br>
            <a:r>
              <a:rPr lang="en-US" dirty="0"/>
              <a:t>I am saying that the Bible is not all-sufficient (1 Cor. 1:10)</a:t>
            </a:r>
          </a:p>
          <a:p>
            <a:r>
              <a:rPr lang="en-US" dirty="0"/>
              <a:t>By believing the Holy Spirit speaks directly to me, </a:t>
            </a:r>
            <a:br>
              <a:rPr lang="en-US" dirty="0"/>
            </a:br>
            <a:r>
              <a:rPr lang="en-US" dirty="0"/>
              <a:t>I am saying that the Bible is not all-sufficient </a:t>
            </a:r>
            <a:br>
              <a:rPr lang="en-US" dirty="0"/>
            </a:br>
            <a:r>
              <a:rPr lang="en-US" dirty="0"/>
              <a:t>(John 16:13 + 2 Pet. </a:t>
            </a:r>
            <a:r>
              <a:rPr lang="en-US"/>
              <a:t>1:20-21+3 </a:t>
            </a:r>
            <a:r>
              <a:rPr lang="en-US" dirty="0"/>
              <a:t>+ Eph. 6:17 + 2 Tim. 3:17)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F3E4-ECB6-4E1A-B22C-A2A5B0AC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All-Sufficient Plan of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D145-D006-4E11-9106-C6F7A106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that Jesus is God’s Son – John 20:30-31</a:t>
            </a:r>
          </a:p>
          <a:p>
            <a:r>
              <a:rPr lang="en-US" dirty="0"/>
              <a:t>Repent of your sins and turn to God – Acts 3:19</a:t>
            </a:r>
          </a:p>
          <a:p>
            <a:r>
              <a:rPr lang="en-US" dirty="0"/>
              <a:t>Confess your faith in Jesus Christ – Romans 10:9</a:t>
            </a:r>
          </a:p>
          <a:p>
            <a:r>
              <a:rPr lang="en-US" dirty="0"/>
              <a:t>Be immersed into Christ – Acts 2:38</a:t>
            </a:r>
          </a:p>
          <a:p>
            <a:pPr lvl="1"/>
            <a:r>
              <a:rPr lang="en-US" dirty="0"/>
              <a:t>God will forgive all of your sins – Acts 22:16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Faithfully follow His all-sufficient Word – Jas. 1:22-25</a:t>
            </a:r>
          </a:p>
        </p:txBody>
      </p:sp>
    </p:spTree>
    <p:extLst>
      <p:ext uri="{BB962C8B-B14F-4D97-AF65-F5344CB8AC3E}">
        <p14:creationId xmlns:p14="http://schemas.microsoft.com/office/powerpoint/2010/main" val="9201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485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The Biblical Evidence</vt:lpstr>
      <vt:lpstr>The Central Text</vt:lpstr>
      <vt:lpstr>The Proper Response</vt:lpstr>
      <vt:lpstr>The Improper Response</vt:lpstr>
      <vt:lpstr>The All-Sufficient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2018-10-20T00:54:17Z</dcterms:created>
  <dcterms:modified xsi:type="dcterms:W3CDTF">2018-10-21T21:25:07Z</dcterms:modified>
</cp:coreProperties>
</file>