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378" r:id="rId3"/>
    <p:sldId id="485" r:id="rId4"/>
    <p:sldId id="497" r:id="rId5"/>
    <p:sldId id="510" r:id="rId6"/>
    <p:sldId id="519" r:id="rId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5"/>
          </a:xfrm>
          <a:prstGeom prst="rect">
            <a:avLst/>
          </a:prstGeom>
        </p:spPr>
        <p:txBody>
          <a:bodyPr vert="horz" lIns="94220" tIns="47111" rIns="94220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4" y="1"/>
            <a:ext cx="3077739" cy="471055"/>
          </a:xfrm>
          <a:prstGeom prst="rect">
            <a:avLst/>
          </a:prstGeom>
        </p:spPr>
        <p:txBody>
          <a:bodyPr vert="horz" lIns="94220" tIns="47111" rIns="94220" bIns="47111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4"/>
            <a:ext cx="3077739" cy="471054"/>
          </a:xfrm>
          <a:prstGeom prst="rect">
            <a:avLst/>
          </a:prstGeom>
        </p:spPr>
        <p:txBody>
          <a:bodyPr vert="horz" lIns="94220" tIns="47111" rIns="94220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4" y="8917424"/>
            <a:ext cx="3077739" cy="471054"/>
          </a:xfrm>
          <a:prstGeom prst="rect">
            <a:avLst/>
          </a:prstGeom>
        </p:spPr>
        <p:txBody>
          <a:bodyPr vert="horz" lIns="94220" tIns="47111" rIns="94220" bIns="47111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34" y="2269490"/>
            <a:ext cx="8638331" cy="871643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The </a:t>
            </a:r>
            <a:r>
              <a:rPr lang="en-US" sz="4800" b="1">
                <a:solidFill>
                  <a:schemeClr val="bg1"/>
                </a:solidFill>
                <a:latin typeface="Lucida Calligraphy" panose="03010101010101010101" pitchFamily="66" charset="0"/>
              </a:rPr>
              <a:t>Unknown “gods</a:t>
            </a:r>
            <a:r>
              <a:rPr lang="en-US" sz="48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”</a:t>
            </a:r>
            <a:br>
              <a:rPr lang="en-US" sz="4800" b="1" dirty="0">
                <a:solidFill>
                  <a:schemeClr val="bg1"/>
                </a:solidFill>
                <a:latin typeface="Lucida Calligraphy" panose="03010101010101010101" pitchFamily="66" charset="0"/>
              </a:rPr>
            </a:br>
            <a:r>
              <a:rPr lang="en-US" sz="48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of America</a:t>
            </a:r>
            <a:endParaRPr lang="en-US" sz="4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Acts 17:22-25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6233636"/>
          </a:xfrm>
        </p:spPr>
        <p:txBody>
          <a:bodyPr anchor="t">
            <a:noAutofit/>
          </a:bodyPr>
          <a:lstStyle/>
          <a:p>
            <a:pPr algn="just"/>
            <a:r>
              <a:rPr lang="en-US" sz="2600" b="1" dirty="0">
                <a:solidFill>
                  <a:schemeClr val="bg1"/>
                </a:solidFill>
              </a:rPr>
              <a:t>  22  Then Paul stood in the midst of the Areopagus and said, "Men of Athens, I perceive that in all things you are very religious; 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</a:rPr>
              <a:t>  23  for as I was passing through and considering the objects of your worship, I even found an altar with this inscription: TO THE UNKNOWN GOD. Therefore, the One whom you worship without knowing, Him I proclaim to you: 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</a:rPr>
              <a:t>  24  God, who made the world and everything in it, since He is Lord of heaven and earth, does not dwell in temples made with hands. 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</a:rPr>
              <a:t>  25  Nor is He worshiped with men's hands, as though He needed anything, since He gives to all life, breath, and all things. 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</a:rPr>
              <a:t>  					Acts 17:22-25</a:t>
            </a:r>
          </a:p>
        </p:txBody>
      </p:sp>
    </p:spTree>
    <p:extLst>
      <p:ext uri="{BB962C8B-B14F-4D97-AF65-F5344CB8AC3E}">
        <p14:creationId xmlns:p14="http://schemas.microsoft.com/office/powerpoint/2010/main" val="206896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Setting of the Text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Paul, the apostle to the pagans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Athens, the pagan city filled with gods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altar to the “Unknown God”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Revelation of the real Unknown God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979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230819" y="319596"/>
            <a:ext cx="8664606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Unknown “gods” of America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The “god” of gratification </a:t>
            </a:r>
          </a:p>
          <a:p>
            <a:pPr marL="1030288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The dual nature of man, flesh and spirit—</a:t>
            </a:r>
            <a:r>
              <a:rPr lang="en-US" sz="2400" b="1" dirty="0" err="1">
                <a:solidFill>
                  <a:schemeClr val="bg1"/>
                </a:solidFill>
              </a:rPr>
              <a:t>Ecc</a:t>
            </a:r>
            <a:r>
              <a:rPr lang="en-US" sz="2400" b="1" dirty="0">
                <a:solidFill>
                  <a:schemeClr val="bg1"/>
                </a:solidFill>
              </a:rPr>
              <a:t>. 12:7</a:t>
            </a:r>
          </a:p>
          <a:p>
            <a:pPr marL="1030288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All that is in the “fleshy” world—1 John 2:16-17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The “god” of instant gratification</a:t>
            </a:r>
          </a:p>
          <a:p>
            <a:pPr marL="1030288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The slavery to this “god” – all sin is addictive—2 Pet. 2:19</a:t>
            </a:r>
          </a:p>
          <a:p>
            <a:pPr marL="1030288" lvl="2" indent="-2841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Our changing world &amp; instant gratification</a:t>
            </a:r>
          </a:p>
          <a:p>
            <a:pPr marL="1030288" lvl="2" indent="-2841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Parental responsibility—homes create addiction to flesh</a:t>
            </a:r>
          </a:p>
          <a:p>
            <a:pPr marL="1030288" lvl="2" indent="-2841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Individual responsibility</a:t>
            </a:r>
          </a:p>
          <a:p>
            <a:pPr marL="630238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The “god” of self-centered, instant gratification</a:t>
            </a:r>
          </a:p>
          <a:p>
            <a:pPr marL="1025525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 Direct command—have this mind—Phil. 2:3-5</a:t>
            </a:r>
          </a:p>
          <a:p>
            <a:pPr marL="1025525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 Tragedy of “every man doing “his” rights—Judg. 21:25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530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The Real Unknown God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 He can be known, but not by human wisdom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 He is heavenly—He is NOT made in our image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 He is the Creator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He is near to us, He has revealed Himself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He is over us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 He is GOD and we are human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Almighty (omnipotent) vs. weakness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Omniscient vs. human guessing about Him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All in all vs. mortals on a speck of dust (earth)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Immortal vs. mortal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He is holy vs. unholy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1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8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C76B394-E678-4E73-A280-0CB5636098EE}"/>
              </a:ext>
            </a:extLst>
          </p:cNvPr>
          <p:cNvSpPr txBox="1"/>
          <p:nvPr/>
        </p:nvSpPr>
        <p:spPr>
          <a:xfrm>
            <a:off x="298938" y="386861"/>
            <a:ext cx="85900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Obeying the “Known” God</a:t>
            </a:r>
            <a:endParaRPr lang="en-US" sz="1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sz="16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 </a:t>
            </a:r>
            <a:endParaRPr lang="en-US" sz="4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</a:t>
            </a:r>
            <a:r>
              <a:rPr lang="en-US" altLang="en-US" sz="3200" b="1" dirty="0">
                <a:solidFill>
                  <a:schemeClr val="bg1"/>
                </a:solidFill>
              </a:rPr>
              <a:t>elieve</a:t>
            </a:r>
            <a:r>
              <a:rPr lang="en-US" sz="3200" b="1" dirty="0">
                <a:solidFill>
                  <a:schemeClr val="bg1"/>
                </a:solidFill>
              </a:rPr>
              <a:t>  				Acts 16:31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Repent (decide to obey)	Acts 17:30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Confess faith in Him		Acts 8:37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Baptized into Him		Acts 2:38</a:t>
            </a:r>
          </a:p>
          <a:p>
            <a:pPr lvl="1">
              <a:spcAft>
                <a:spcPts val="2400"/>
              </a:spcAft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Be faithful until death	Rev. 2:10</a:t>
            </a:r>
          </a:p>
        </p:txBody>
      </p:sp>
    </p:spTree>
    <p:extLst>
      <p:ext uri="{BB962C8B-B14F-4D97-AF65-F5344CB8AC3E}">
        <p14:creationId xmlns:p14="http://schemas.microsoft.com/office/powerpoint/2010/main" val="1449600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255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Calligraphy</vt:lpstr>
      <vt:lpstr>Office Theme</vt:lpstr>
      <vt:lpstr>The Unknown “gods” of America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89</cp:revision>
  <cp:lastPrinted>2018-09-23T12:58:27Z</cp:lastPrinted>
  <dcterms:created xsi:type="dcterms:W3CDTF">2016-02-01T19:51:25Z</dcterms:created>
  <dcterms:modified xsi:type="dcterms:W3CDTF">2018-10-22T18:10:16Z</dcterms:modified>
</cp:coreProperties>
</file>