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50" r:id="rId3"/>
    <p:sldId id="459" r:id="rId4"/>
    <p:sldId id="451" r:id="rId5"/>
    <p:sldId id="470" r:id="rId6"/>
    <p:sldId id="479" r:id="rId7"/>
    <p:sldId id="488" r:id="rId8"/>
    <p:sldId id="45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7A3-5E11-4A67-A4E4-405F7DAC412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5A94-C883-43C3-B13E-9611565A6B0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E2AC8C-9236-4A68-9B58-34EF9DAF8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9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7A3-5E11-4A67-A4E4-405F7DAC412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5A94-C883-43C3-B13E-9611565A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1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7A3-5E11-4A67-A4E4-405F7DAC412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5A94-C883-43C3-B13E-9611565A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5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48C0E0-F0F5-40A4-AAB8-B0132E50C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31" y="153192"/>
            <a:ext cx="8771724" cy="1214136"/>
          </a:xfr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11" y="1520520"/>
            <a:ext cx="8771724" cy="452150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43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7A3-5E11-4A67-A4E4-405F7DAC412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5A94-C883-43C3-B13E-9611565A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8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7A3-5E11-4A67-A4E4-405F7DAC412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5A94-C883-43C3-B13E-9611565A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6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7A3-5E11-4A67-A4E4-405F7DAC412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5A94-C883-43C3-B13E-9611565A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9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7A3-5E11-4A67-A4E4-405F7DAC412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5A94-C883-43C3-B13E-9611565A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6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7A3-5E11-4A67-A4E4-405F7DAC412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5A94-C883-43C3-B13E-9611565A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7A3-5E11-4A67-A4E4-405F7DAC412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5A94-C883-43C3-B13E-9611565A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8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67A3-5E11-4A67-A4E4-405F7DAC412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5A94-C883-43C3-B13E-9611565A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067A3-5E11-4A67-A4E4-405F7DAC412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5A94-C883-43C3-B13E-9611565A6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5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B3CAB6-5E3E-412C-9EAD-8E94E2DF061A}"/>
              </a:ext>
            </a:extLst>
          </p:cNvPr>
          <p:cNvSpPr txBox="1"/>
          <p:nvPr/>
        </p:nvSpPr>
        <p:spPr>
          <a:xfrm>
            <a:off x="3485072" y="6193768"/>
            <a:ext cx="493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</a:rPr>
              <a:t>Matthew 5:13-16</a:t>
            </a:r>
          </a:p>
        </p:txBody>
      </p:sp>
    </p:spTree>
    <p:extLst>
      <p:ext uri="{BB962C8B-B14F-4D97-AF65-F5344CB8AC3E}">
        <p14:creationId xmlns:p14="http://schemas.microsoft.com/office/powerpoint/2010/main" val="306981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EA177F-BCE7-405E-AE14-5347FEFCC741}"/>
              </a:ext>
            </a:extLst>
          </p:cNvPr>
          <p:cNvSpPr txBox="1"/>
          <p:nvPr/>
        </p:nvSpPr>
        <p:spPr>
          <a:xfrm>
            <a:off x="0" y="8310"/>
            <a:ext cx="9143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Background of This Lesson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Morning’s lesson, making your home better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Applying the Beatitudes of your home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Tonight’s lesson using your home as light/salt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6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EA177F-BCE7-405E-AE14-5347FEFCC741}"/>
              </a:ext>
            </a:extLst>
          </p:cNvPr>
          <p:cNvSpPr txBox="1"/>
          <p:nvPr/>
        </p:nvSpPr>
        <p:spPr>
          <a:xfrm>
            <a:off x="374074" y="124691"/>
            <a:ext cx="83875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</a:rPr>
              <a:t>  13  You are the salt of the earth; but if the salt loses its flavor, how shall it be seasoned? It is then good for nothing but to be thrown out and trampled underfoot by men. 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</a:rPr>
              <a:t>  14  You are the light of the world. A city that is set on a hill cannot be hidden. 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</a:rPr>
              <a:t>  15  Nor do they light a lamp and put it under a basket, but on a lampstand, and it gives light to all who are in the house. 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</a:rPr>
              <a:t>  16  Let your light so shine before men, that they may see your good works and glorify your Father in heaven.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</a:rPr>
              <a:t>									Matt. 5:13-16 </a:t>
            </a:r>
          </a:p>
        </p:txBody>
      </p:sp>
    </p:spTree>
    <p:extLst>
      <p:ext uri="{BB962C8B-B14F-4D97-AF65-F5344CB8AC3E}">
        <p14:creationId xmlns:p14="http://schemas.microsoft.com/office/powerpoint/2010/main" val="145457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EA177F-BCE7-405E-AE14-5347FEFCC741}"/>
              </a:ext>
            </a:extLst>
          </p:cNvPr>
          <p:cNvSpPr txBox="1"/>
          <p:nvPr/>
        </p:nvSpPr>
        <p:spPr>
          <a:xfrm>
            <a:off x="0" y="8310"/>
            <a:ext cx="9143999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Background of This Lesson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Morning’s lesson, making your home better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Applying the Beatitudes of your home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Tonight’s lesson using your home as light/salt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Converting Your Mate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Converting Your Children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Converting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0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EA177F-BCE7-405E-AE14-5347FEFCC741}"/>
              </a:ext>
            </a:extLst>
          </p:cNvPr>
          <p:cNvSpPr txBox="1"/>
          <p:nvPr/>
        </p:nvSpPr>
        <p:spPr>
          <a:xfrm>
            <a:off x="0" y="8310"/>
            <a:ext cx="91439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Converting Your Mate</a:t>
            </a:r>
            <a:endParaRPr lang="en-US" sz="3200" b="1" dirty="0">
              <a:solidFill>
                <a:schemeClr val="bg1"/>
              </a:solidFill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The Bible teaches to marry a Christian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1 Cor. 7:39-40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1 Cor. 9:1-5  (other apostles’ marriages)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Marriage is a yoke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Mixed marriage is an unequal yoke (2 Cor. 6:14)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 Mixed marriage IS a marriage (1 Cor. 7:10-14)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 How can you convert your mate?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The gospel is God’s power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1 Peter 3:1-6—conversion without a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0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EA177F-BCE7-405E-AE14-5347FEFCC741}"/>
              </a:ext>
            </a:extLst>
          </p:cNvPr>
          <p:cNvSpPr txBox="1"/>
          <p:nvPr/>
        </p:nvSpPr>
        <p:spPr>
          <a:xfrm>
            <a:off x="0" y="8310"/>
            <a:ext cx="9143999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Converting Your Children</a:t>
            </a:r>
            <a:endParaRPr lang="en-US" sz="3200" b="1" dirty="0">
              <a:solidFill>
                <a:schemeClr val="bg1"/>
              </a:solidFill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The OT underlying principle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Deut. 6:5-8—Put the word in your heart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Deut. 6:5-8—make it part of talk and walk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Where does a “Timothy” come from?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Importance of father—Eph. 6; Col. 4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Importance of a “Lois and Eunice” influences—2 Tim. 3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This is where great church leaders are made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What are your “non-negotiables”?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4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EA177F-BCE7-405E-AE14-5347FEFCC741}"/>
              </a:ext>
            </a:extLst>
          </p:cNvPr>
          <p:cNvSpPr txBox="1"/>
          <p:nvPr/>
        </p:nvSpPr>
        <p:spPr>
          <a:xfrm>
            <a:off x="0" y="8310"/>
            <a:ext cx="914399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Converting the World</a:t>
            </a:r>
            <a:endParaRPr lang="en-US" sz="3200" b="1" dirty="0">
              <a:solidFill>
                <a:schemeClr val="bg1"/>
              </a:solidFill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Understanding salt and light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Make your salt “salty” (but not too “salty”)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Make your light “</a:t>
            </a:r>
            <a:r>
              <a:rPr lang="en-US" sz="3200" b="1" dirty="0" err="1">
                <a:solidFill>
                  <a:schemeClr val="bg1"/>
                </a:solidFill>
              </a:rPr>
              <a:t>lighty</a:t>
            </a:r>
            <a:r>
              <a:rPr lang="en-US" sz="3200" b="1" dirty="0">
                <a:solidFill>
                  <a:schemeClr val="bg1"/>
                </a:solidFill>
              </a:rPr>
              <a:t>”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Candles are designed to use in a house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Lights are to be seen before men</a:t>
            </a:r>
            <a:endParaRPr lang="en-US" sz="2400" b="1" dirty="0">
              <a:solidFill>
                <a:schemeClr val="bg1"/>
              </a:solidFill>
            </a:endParaRP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Jesus began to do and to teach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Paul, what you have seen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Jesus is the light  (we are reflectors)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The word is a light/lamp (we are proclaimer)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6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EA177F-BCE7-405E-AE14-5347FEFCC741}"/>
              </a:ext>
            </a:extLst>
          </p:cNvPr>
          <p:cNvSpPr txBox="1"/>
          <p:nvPr/>
        </p:nvSpPr>
        <p:spPr>
          <a:xfrm>
            <a:off x="0" y="8310"/>
            <a:ext cx="914399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The Light that Saves All</a:t>
            </a:r>
            <a:endParaRPr lang="en-US" sz="4400" b="1" dirty="0">
              <a:solidFill>
                <a:schemeClr val="bg1"/>
              </a:solidFill>
            </a:endParaRP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The B</a:t>
            </a:r>
            <a:r>
              <a:rPr lang="en-US" altLang="en-US" sz="3200" b="1" dirty="0">
                <a:solidFill>
                  <a:schemeClr val="bg1"/>
                </a:solidFill>
              </a:rPr>
              <a:t>elieve</a:t>
            </a:r>
            <a:r>
              <a:rPr lang="en-US" sz="3200" b="1" dirty="0">
                <a:solidFill>
                  <a:schemeClr val="bg1"/>
                </a:solidFill>
              </a:rPr>
              <a:t>  							John 8:24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Repent (decide to obey)		Acts 17:30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Confess faith in Him				Acts 8:37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Baptized into Him					Acts 2:38</a:t>
            </a:r>
          </a:p>
          <a:p>
            <a:pPr lvl="1">
              <a:spcAft>
                <a:spcPts val="2400"/>
              </a:spcAft>
            </a:pPr>
            <a:r>
              <a:rPr lang="en-US" sz="3200" b="1" i="1" dirty="0">
                <a:solidFill>
                  <a:srgbClr val="FFFF00"/>
                </a:solidFill>
              </a:rPr>
              <a:t>Added to His church, His body, His kingdom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Be faithful until death			Rev. 2:10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79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296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11</cp:revision>
  <dcterms:created xsi:type="dcterms:W3CDTF">2018-10-14T17:58:09Z</dcterms:created>
  <dcterms:modified xsi:type="dcterms:W3CDTF">2018-10-22T18:09:58Z</dcterms:modified>
</cp:coreProperties>
</file>