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2B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3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51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9A7A4-6BEB-4B21-87DF-2344A8D6A802}" type="datetimeFigureOut">
              <a:rPr lang="en-US" smtClean="0"/>
              <a:t>9/30/2018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8816B-7957-4707-8F88-3C1931314700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437987C-643E-474E-B198-DAF3CF8D9AC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950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9A7A4-6BEB-4B21-87DF-2344A8D6A802}" type="datetimeFigureOut">
              <a:rPr lang="en-US" smtClean="0"/>
              <a:t>9/30/2018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8816B-7957-4707-8F88-3C1931314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917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9A7A4-6BEB-4B21-87DF-2344A8D6A802}" type="datetimeFigureOut">
              <a:rPr lang="en-US" smtClean="0"/>
              <a:t>9/30/2018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8816B-7957-4707-8F88-3C1931314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453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79DA712-7D16-47A4-B59A-5960BCB92E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E8E5F67-E56F-4181-ABD6-F2E489C01A56}"/>
              </a:ext>
            </a:extLst>
          </p:cNvPr>
          <p:cNvSpPr txBox="1">
            <a:spLocks/>
          </p:cNvSpPr>
          <p:nvPr userDrawn="1"/>
        </p:nvSpPr>
        <p:spPr>
          <a:xfrm>
            <a:off x="258733" y="205100"/>
            <a:ext cx="5082387" cy="1646163"/>
          </a:xfrm>
          <a:prstGeom prst="rect">
            <a:avLst/>
          </a:prstGeom>
          <a:solidFill>
            <a:srgbClr val="1F2B4D">
              <a:alpha val="41961"/>
            </a:srgbClr>
          </a:solidFill>
          <a:effectLst>
            <a:glow rad="63500">
              <a:schemeClr val="bg1">
                <a:alpha val="38000"/>
              </a:schemeClr>
            </a:glow>
            <a:softEdge rad="165100"/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733" y="232057"/>
            <a:ext cx="5082387" cy="1280548"/>
          </a:xfrm>
          <a:noFill/>
        </p:spPr>
        <p:txBody>
          <a:bodyPr>
            <a:normAutofit/>
          </a:bodyPr>
          <a:lstStyle>
            <a:lvl1pPr algn="ctr">
              <a:lnSpc>
                <a:spcPct val="85000"/>
              </a:lnSpc>
              <a:defRPr sz="4400"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824" y="2120575"/>
            <a:ext cx="8908457" cy="4737425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1pPr>
            <a:lvl2pPr marL="631825" indent="-287338">
              <a:buFont typeface="Calibri" panose="020F0502020204030204" pitchFamily="34" charset="0"/>
              <a:buChar char="−"/>
              <a:defRPr sz="2800"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2pPr>
            <a:lvl3pPr>
              <a:defRPr sz="2400"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3pPr>
            <a:lvl4pPr>
              <a:defRPr sz="2000"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4pPr>
            <a:lvl5pPr>
              <a:defRPr sz="2000"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87790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9A7A4-6BEB-4B21-87DF-2344A8D6A802}" type="datetimeFigureOut">
              <a:rPr lang="en-US" smtClean="0"/>
              <a:t>9/30/2018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8816B-7957-4707-8F88-3C1931314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196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9A7A4-6BEB-4B21-87DF-2344A8D6A802}" type="datetimeFigureOut">
              <a:rPr lang="en-US" smtClean="0"/>
              <a:t>9/30/2018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8816B-7957-4707-8F88-3C1931314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274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9A7A4-6BEB-4B21-87DF-2344A8D6A802}" type="datetimeFigureOut">
              <a:rPr lang="en-US" smtClean="0"/>
              <a:t>9/30/2018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8816B-7957-4707-8F88-3C1931314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01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9A7A4-6BEB-4B21-87DF-2344A8D6A802}" type="datetimeFigureOut">
              <a:rPr lang="en-US" smtClean="0"/>
              <a:t>9/30/2018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8816B-7957-4707-8F88-3C1931314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842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9A7A4-6BEB-4B21-87DF-2344A8D6A802}" type="datetimeFigureOut">
              <a:rPr lang="en-US" smtClean="0"/>
              <a:t>9/30/2018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8816B-7957-4707-8F88-3C1931314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119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9A7A4-6BEB-4B21-87DF-2344A8D6A802}" type="datetimeFigureOut">
              <a:rPr lang="en-US" smtClean="0"/>
              <a:t>9/30/2018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8816B-7957-4707-8F88-3C1931314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035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9A7A4-6BEB-4B21-87DF-2344A8D6A802}" type="datetimeFigureOut">
              <a:rPr lang="en-US" smtClean="0"/>
              <a:t>9/30/2018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8816B-7957-4707-8F88-3C1931314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480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19A7A4-6BEB-4B21-87DF-2344A8D6A802}" type="datetimeFigureOut">
              <a:rPr lang="en-US" smtClean="0"/>
              <a:t>9/30/2018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28816B-7957-4707-8F88-3C1931314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79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6583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B84A55A-8386-4888-B3AE-66E21EC7D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Dwelling in the Sanctuary of God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582CF60-BE93-4AFD-BFEF-8EF5B02610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825" y="2120575"/>
            <a:ext cx="8791768" cy="4737425"/>
          </a:xfrm>
        </p:spPr>
        <p:txBody>
          <a:bodyPr>
            <a:normAutofit/>
          </a:bodyPr>
          <a:lstStyle/>
          <a:p>
            <a:r>
              <a:rPr lang="en-US" dirty="0"/>
              <a:t>God’s people must see His dwelling place as lovely (v. 1)</a:t>
            </a:r>
          </a:p>
          <a:p>
            <a:r>
              <a:rPr lang="en-US" dirty="0"/>
              <a:t>God’s people must long with intense desire for His presence, in order to worship Him (v. 2)</a:t>
            </a:r>
          </a:p>
          <a:p>
            <a:r>
              <a:rPr lang="en-US" dirty="0"/>
              <a:t>God’s people must find peace and security and a home in God’s presence (v. 3)</a:t>
            </a:r>
          </a:p>
          <a:p>
            <a:r>
              <a:rPr lang="en-US" dirty="0"/>
              <a:t>God’s people must understand how blessed they are to be in His church, in His presence and to be able to praise Him (v. 4) 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B7C18F-2C30-4D0F-A376-6BA6E225CF94}"/>
              </a:ext>
            </a:extLst>
          </p:cNvPr>
          <p:cNvSpPr txBox="1"/>
          <p:nvPr/>
        </p:nvSpPr>
        <p:spPr>
          <a:xfrm>
            <a:off x="1695745" y="1362981"/>
            <a:ext cx="22083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(Verses 1-4)</a:t>
            </a:r>
          </a:p>
        </p:txBody>
      </p:sp>
    </p:spTree>
    <p:extLst>
      <p:ext uri="{BB962C8B-B14F-4D97-AF65-F5344CB8AC3E}">
        <p14:creationId xmlns:p14="http://schemas.microsoft.com/office/powerpoint/2010/main" val="2014855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B84A55A-8386-4888-B3AE-66E21EC7D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Drawing on the Strength of God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582CF60-BE93-4AFD-BFEF-8EF5B02610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825" y="2120575"/>
            <a:ext cx="8791768" cy="473742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God’s strength makes His children “blessed” above measure (v. 5) </a:t>
            </a:r>
          </a:p>
          <a:p>
            <a:r>
              <a:rPr lang="en-US" dirty="0"/>
              <a:t>God’s strength is for those who set their heart on His ways (v. 5)</a:t>
            </a:r>
          </a:p>
          <a:p>
            <a:r>
              <a:rPr lang="en-US" dirty="0"/>
              <a:t>God’s strength can make a valley of sorrow a spring of joy/comfort/praise (v. 6)</a:t>
            </a:r>
          </a:p>
          <a:p>
            <a:r>
              <a:rPr lang="en-US" dirty="0"/>
              <a:t>God’s strength will strengthen us by our trials to resolve to reach heaven (v. 7)</a:t>
            </a:r>
          </a:p>
          <a:p>
            <a:r>
              <a:rPr lang="en-US" dirty="0"/>
              <a:t>God’s strength gives us confidence that God will hear us and answer (v. 8)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B7C18F-2C30-4D0F-A376-6BA6E225CF94}"/>
              </a:ext>
            </a:extLst>
          </p:cNvPr>
          <p:cNvSpPr txBox="1"/>
          <p:nvPr/>
        </p:nvSpPr>
        <p:spPr>
          <a:xfrm>
            <a:off x="1695745" y="1362981"/>
            <a:ext cx="22083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(Verses 5-8)</a:t>
            </a:r>
          </a:p>
        </p:txBody>
      </p:sp>
    </p:spTree>
    <p:extLst>
      <p:ext uri="{BB962C8B-B14F-4D97-AF65-F5344CB8AC3E}">
        <p14:creationId xmlns:p14="http://schemas.microsoft.com/office/powerpoint/2010/main" val="1671638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B84A55A-8386-4888-B3AE-66E21EC7D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Delighting in the Service of God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582CF60-BE93-4AFD-BFEF-8EF5B02610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825" y="2120575"/>
            <a:ext cx="8791768" cy="473742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Service to God brings us under His close protection (v. 9)</a:t>
            </a:r>
          </a:p>
          <a:p>
            <a:r>
              <a:rPr lang="en-US" dirty="0"/>
              <a:t>Service to God (by our choice) is better than anything else on earth (v. 10)</a:t>
            </a:r>
          </a:p>
          <a:p>
            <a:r>
              <a:rPr lang="en-US" dirty="0"/>
              <a:t>Service to God, even without entrance, is better than dwelling with wicked (v. 10)</a:t>
            </a:r>
          </a:p>
          <a:p>
            <a:r>
              <a:rPr lang="en-US" dirty="0"/>
              <a:t>Service to God keeps us centered, comforted and covered (v. 11)</a:t>
            </a:r>
          </a:p>
          <a:p>
            <a:r>
              <a:rPr lang="en-US" dirty="0"/>
              <a:t>Service to God requires dependence upon God and faithful living in order to receive God’s blessings </a:t>
            </a:r>
            <a:br>
              <a:rPr lang="en-US" dirty="0"/>
            </a:br>
            <a:r>
              <a:rPr lang="en-US" dirty="0"/>
              <a:t>(v. 11b-12)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B7C18F-2C30-4D0F-A376-6BA6E225CF94}"/>
              </a:ext>
            </a:extLst>
          </p:cNvPr>
          <p:cNvSpPr txBox="1"/>
          <p:nvPr/>
        </p:nvSpPr>
        <p:spPr>
          <a:xfrm>
            <a:off x="1695745" y="1362981"/>
            <a:ext cx="22083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(Verses 9-12)</a:t>
            </a:r>
          </a:p>
        </p:txBody>
      </p:sp>
    </p:spTree>
    <p:extLst>
      <p:ext uri="{BB962C8B-B14F-4D97-AF65-F5344CB8AC3E}">
        <p14:creationId xmlns:p14="http://schemas.microsoft.com/office/powerpoint/2010/main" val="1181483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B84A55A-8386-4888-B3AE-66E21EC7D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733" y="232056"/>
            <a:ext cx="5082387" cy="1631249"/>
          </a:xfrm>
        </p:spPr>
        <p:txBody>
          <a:bodyPr/>
          <a:lstStyle/>
          <a:p>
            <a:r>
              <a:rPr lang="en-US" dirty="0"/>
              <a:t>Are You</a:t>
            </a:r>
            <a:br>
              <a:rPr lang="en-US" dirty="0"/>
            </a:br>
            <a:r>
              <a:rPr lang="en-US" dirty="0"/>
              <a:t>a Child of God?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582CF60-BE93-4AFD-BFEF-8EF5B02610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825" y="2120575"/>
            <a:ext cx="8791768" cy="4737425"/>
          </a:xfrm>
        </p:spPr>
        <p:txBody>
          <a:bodyPr>
            <a:normAutofit/>
          </a:bodyPr>
          <a:lstStyle/>
          <a:p>
            <a:r>
              <a:rPr lang="en-US" dirty="0"/>
              <a:t>Believe Jesus is God’s Son – John 3:16</a:t>
            </a:r>
          </a:p>
          <a:p>
            <a:r>
              <a:rPr lang="en-US" dirty="0"/>
              <a:t>Repent of your sins and turn to God – Acts 17:30</a:t>
            </a:r>
          </a:p>
          <a:p>
            <a:r>
              <a:rPr lang="en-US" dirty="0"/>
              <a:t>Confess your faith in Jesus – Matthew 10:32</a:t>
            </a:r>
          </a:p>
          <a:p>
            <a:r>
              <a:rPr lang="en-US" dirty="0"/>
              <a:t>Be immersed into Christ – Galatians 3:27</a:t>
            </a:r>
          </a:p>
          <a:p>
            <a:pPr lvl="1"/>
            <a:r>
              <a:rPr lang="en-US" dirty="0"/>
              <a:t>God will forgive all of your sins – Acts 2:38</a:t>
            </a:r>
          </a:p>
          <a:p>
            <a:pPr lvl="1"/>
            <a:r>
              <a:rPr lang="en-US" dirty="0"/>
              <a:t>God will add you to His church – Acts 2:47</a:t>
            </a:r>
          </a:p>
          <a:p>
            <a:pPr lvl="1"/>
            <a:r>
              <a:rPr lang="en-US" dirty="0"/>
              <a:t>God will register you in heaven – Hebrews 12:23</a:t>
            </a:r>
          </a:p>
          <a:p>
            <a:r>
              <a:rPr lang="en-US" dirty="0"/>
              <a:t>Serve Him faithfully – 1 John 1:7</a:t>
            </a:r>
          </a:p>
        </p:txBody>
      </p:sp>
    </p:spTree>
    <p:extLst>
      <p:ext uri="{BB962C8B-B14F-4D97-AF65-F5344CB8AC3E}">
        <p14:creationId xmlns:p14="http://schemas.microsoft.com/office/powerpoint/2010/main" val="106260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</TotalTime>
  <Words>356</Words>
  <Application>Microsoft Office PowerPoint</Application>
  <PresentationFormat>On-screen Show (4:3)</PresentationFormat>
  <Paragraphs>29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Dwelling in the Sanctuary of God</vt:lpstr>
      <vt:lpstr>Drawing on the Strength of God</vt:lpstr>
      <vt:lpstr>Delighting in the Service of God</vt:lpstr>
      <vt:lpstr>Are You a Child of God?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8</cp:revision>
  <dcterms:created xsi:type="dcterms:W3CDTF">2018-09-29T01:00:26Z</dcterms:created>
  <dcterms:modified xsi:type="dcterms:W3CDTF">2018-09-30T21:22:34Z</dcterms:modified>
</cp:coreProperties>
</file>