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2101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1356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4A278F-C6E0-41D5-86B4-DE1F8257E171}" type="datetimeFigureOut">
              <a:rPr lang="en-US" smtClean="0"/>
              <a:t>9/16/2018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EB3A8A-0E4A-449B-B912-D407D88A9D5C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411B89A-0DA6-4D77-8A83-0FC37A430D7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15930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4A278F-C6E0-41D5-86B4-DE1F8257E171}" type="datetimeFigureOut">
              <a:rPr lang="en-US" smtClean="0"/>
              <a:t>9/16/2018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EB3A8A-0E4A-449B-B912-D407D88A9D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36306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4A278F-C6E0-41D5-86B4-DE1F8257E171}" type="datetimeFigureOut">
              <a:rPr lang="en-US" smtClean="0"/>
              <a:t>9/16/2018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EB3A8A-0E4A-449B-B912-D407D88A9D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79573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2BF5AD24-1AED-4613-BA32-B424BB32B8B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265" y="1786071"/>
            <a:ext cx="8963470" cy="1025495"/>
          </a:xfrm>
          <a:solidFill>
            <a:schemeClr val="bg1"/>
          </a:solidFill>
          <a:effectLst>
            <a:softEdge rad="25400"/>
          </a:effectLst>
        </p:spPr>
        <p:txBody>
          <a:bodyPr>
            <a:normAutofit/>
          </a:bodyPr>
          <a:lstStyle>
            <a:lvl1pPr algn="ctr">
              <a:defRPr sz="4000" b="1">
                <a:solidFill>
                  <a:srgbClr val="52101C"/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2011" y="2879932"/>
            <a:ext cx="8771724" cy="3980203"/>
          </a:xfrm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  <a:lvl2pPr marL="512763" indent="-228600">
              <a:buFont typeface="Calibri" panose="020F0502020204030204" pitchFamily="34" charset="0"/>
              <a:buChar char="−"/>
              <a:defRPr b="1">
                <a:solidFill>
                  <a:schemeClr val="bg1"/>
                </a:solidFill>
              </a:defRPr>
            </a:lvl2pPr>
            <a:lvl3pPr>
              <a:defRPr b="1">
                <a:solidFill>
                  <a:schemeClr val="bg1"/>
                </a:solidFill>
              </a:defRPr>
            </a:lvl3pPr>
            <a:lvl4pPr>
              <a:defRPr b="1">
                <a:solidFill>
                  <a:schemeClr val="bg1"/>
                </a:solidFill>
              </a:defRPr>
            </a:lvl4pPr>
            <a:lvl5pPr>
              <a:defRPr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101819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4A278F-C6E0-41D5-86B4-DE1F8257E171}" type="datetimeFigureOut">
              <a:rPr lang="en-US" smtClean="0"/>
              <a:t>9/16/2018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EB3A8A-0E4A-449B-B912-D407D88A9D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66272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4A278F-C6E0-41D5-86B4-DE1F8257E171}" type="datetimeFigureOut">
              <a:rPr lang="en-US" smtClean="0"/>
              <a:t>9/16/2018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EB3A8A-0E4A-449B-B912-D407D88A9D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9846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4A278F-C6E0-41D5-86B4-DE1F8257E171}" type="datetimeFigureOut">
              <a:rPr lang="en-US" smtClean="0"/>
              <a:t>9/16/2018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EB3A8A-0E4A-449B-B912-D407D88A9D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83457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4A278F-C6E0-41D5-86B4-DE1F8257E171}" type="datetimeFigureOut">
              <a:rPr lang="en-US" smtClean="0"/>
              <a:t>9/16/2018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EB3A8A-0E4A-449B-B912-D407D88A9D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49192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4A278F-C6E0-41D5-86B4-DE1F8257E171}" type="datetimeFigureOut">
              <a:rPr lang="en-US" smtClean="0"/>
              <a:t>9/16/2018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EB3A8A-0E4A-449B-B912-D407D88A9D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15961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4A278F-C6E0-41D5-86B4-DE1F8257E171}" type="datetimeFigureOut">
              <a:rPr lang="en-US" smtClean="0"/>
              <a:t>9/16/2018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EB3A8A-0E4A-449B-B912-D407D88A9D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37870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4A278F-C6E0-41D5-86B4-DE1F8257E171}" type="datetimeFigureOut">
              <a:rPr lang="en-US" smtClean="0"/>
              <a:t>9/16/2018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EB3A8A-0E4A-449B-B912-D407D88A9D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17845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4A278F-C6E0-41D5-86B4-DE1F8257E171}" type="datetimeFigureOut">
              <a:rPr lang="en-US" smtClean="0"/>
              <a:t>9/16/2018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EB3A8A-0E4A-449B-B912-D407D88A9D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73802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23488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622EF5-B67F-4DFD-A822-9FBF0403BD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Must </a:t>
            </a:r>
            <a:r>
              <a:rPr lang="en-US" u="sng" dirty="0"/>
              <a:t>Appreciate</a:t>
            </a:r>
            <a:r>
              <a:rPr lang="en-US" dirty="0"/>
              <a:t> the </a:t>
            </a:r>
            <a:r>
              <a:rPr lang="en-US" u="sng" dirty="0"/>
              <a:t>Awesome</a:t>
            </a:r>
            <a:r>
              <a:rPr lang="en-US" dirty="0"/>
              <a:t> </a:t>
            </a:r>
            <a:r>
              <a:rPr lang="en-US" u="sng" dirty="0"/>
              <a:t>Privilege</a:t>
            </a:r>
            <a:br>
              <a:rPr lang="en-US" dirty="0"/>
            </a:br>
            <a:r>
              <a:rPr lang="en-US" dirty="0"/>
              <a:t>That God Has Given Us to Partake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2CD16D-B5DE-4C92-AB68-DC9015185DD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3200" dirty="0"/>
              <a:t>He has given to us (through His Word):</a:t>
            </a:r>
          </a:p>
          <a:p>
            <a:pPr marL="457200"/>
            <a:r>
              <a:rPr lang="en-US" dirty="0"/>
              <a:t>A precious faith (1:1)</a:t>
            </a:r>
          </a:p>
          <a:p>
            <a:pPr marL="457200"/>
            <a:r>
              <a:rPr lang="en-US" dirty="0"/>
              <a:t>All things that pertain to life and godliness (1:3)</a:t>
            </a:r>
          </a:p>
          <a:p>
            <a:pPr marL="457200"/>
            <a:r>
              <a:rPr lang="en-US" dirty="0"/>
              <a:t>Exceedingly great and precious promises (1:4)</a:t>
            </a:r>
          </a:p>
          <a:p>
            <a:pPr marL="457200"/>
            <a:r>
              <a:rPr lang="en-US" dirty="0"/>
              <a:t>An escape from the corruption of this world (1:4)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837551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622EF5-B67F-4DFD-A822-9FBF0403BD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Must </a:t>
            </a:r>
            <a:r>
              <a:rPr lang="en-US" u="sng" dirty="0"/>
              <a:t>Accept</a:t>
            </a:r>
            <a:r>
              <a:rPr lang="en-US" dirty="0"/>
              <a:t> the </a:t>
            </a:r>
            <a:r>
              <a:rPr lang="en-US" u="sng" dirty="0"/>
              <a:t>Awesome</a:t>
            </a:r>
            <a:r>
              <a:rPr lang="en-US" dirty="0"/>
              <a:t> </a:t>
            </a:r>
            <a:r>
              <a:rPr lang="en-US" u="sng" dirty="0"/>
              <a:t>Responsibility</a:t>
            </a:r>
            <a:br>
              <a:rPr lang="en-US" dirty="0"/>
            </a:br>
            <a:r>
              <a:rPr lang="en-US" dirty="0"/>
              <a:t>That God Has Given Us to Partake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2CD16D-B5DE-4C92-AB68-DC9015185DD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3200" dirty="0"/>
              <a:t>The Divine nature requires:</a:t>
            </a:r>
          </a:p>
          <a:p>
            <a:r>
              <a:rPr lang="en-US" dirty="0"/>
              <a:t>Our Share (1:5) = “giving”</a:t>
            </a:r>
          </a:p>
          <a:p>
            <a:r>
              <a:rPr lang="en-US" dirty="0"/>
              <a:t>Our Strength (1:5) = “all diligence”</a:t>
            </a:r>
          </a:p>
          <a:p>
            <a:r>
              <a:rPr lang="en-US" dirty="0"/>
              <a:t>Our Sacrifice (1:5) = “add” or “supply”</a:t>
            </a:r>
          </a:p>
          <a:p>
            <a:r>
              <a:rPr lang="en-US" dirty="0"/>
              <a:t>Our Selflessness (1:7) = agape “love”</a:t>
            </a:r>
          </a:p>
          <a:p>
            <a:r>
              <a:rPr lang="en-US" dirty="0"/>
              <a:t>Our Supplies (1:5-7) = “supply” an octave of qualities</a:t>
            </a:r>
          </a:p>
          <a:p>
            <a:r>
              <a:rPr lang="en-US" dirty="0"/>
              <a:t>Our Stick-to-itiveness (1:8-11) = “yours…abound…do”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64777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622EF5-B67F-4DFD-A822-9FBF0403BD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Become a Partaker of His Divine Nature</a:t>
            </a:r>
            <a:br>
              <a:rPr lang="en-US" dirty="0"/>
            </a:br>
            <a:r>
              <a:rPr lang="en-US" dirty="0"/>
              <a:t>Tonight!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2CD16D-B5DE-4C92-AB68-DC9015185DD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Believe Jesus is God’s Son – John 1:12</a:t>
            </a:r>
          </a:p>
          <a:p>
            <a:r>
              <a:rPr lang="en-US" dirty="0"/>
              <a:t>Repent of your sins and turn to God – Acts 3:19</a:t>
            </a:r>
          </a:p>
          <a:p>
            <a:r>
              <a:rPr lang="en-US" dirty="0"/>
              <a:t>Confess your faith in Jesus – Romans 10:10</a:t>
            </a:r>
          </a:p>
          <a:p>
            <a:r>
              <a:rPr lang="en-US" dirty="0"/>
              <a:t>Be immersed into Christ – Acts 2:38</a:t>
            </a:r>
          </a:p>
          <a:p>
            <a:pPr lvl="1"/>
            <a:r>
              <a:rPr lang="en-US" dirty="0"/>
              <a:t>God </a:t>
            </a:r>
            <a:r>
              <a:rPr lang="en-US"/>
              <a:t>will forgive </a:t>
            </a:r>
            <a:r>
              <a:rPr lang="en-US" dirty="0"/>
              <a:t>all of your sins – Acts 22:16</a:t>
            </a:r>
          </a:p>
          <a:p>
            <a:pPr lvl="1"/>
            <a:r>
              <a:rPr lang="en-US" dirty="0"/>
              <a:t>God will add you to His church – Acts 2:47</a:t>
            </a:r>
          </a:p>
          <a:p>
            <a:pPr lvl="1"/>
            <a:r>
              <a:rPr lang="en-US" dirty="0"/>
              <a:t>God will enroll you in heaven – Hebrews 12:23</a:t>
            </a:r>
          </a:p>
          <a:p>
            <a:r>
              <a:rPr lang="en-US" dirty="0"/>
              <a:t>Be diligent to make your salvation sure – 2 Peter 1:5-11</a:t>
            </a:r>
          </a:p>
        </p:txBody>
      </p:sp>
    </p:spTree>
    <p:extLst>
      <p:ext uri="{BB962C8B-B14F-4D97-AF65-F5344CB8AC3E}">
        <p14:creationId xmlns:p14="http://schemas.microsoft.com/office/powerpoint/2010/main" val="36567557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49</TotalTime>
  <Words>210</Words>
  <Application>Microsoft Office PowerPoint</Application>
  <PresentationFormat>On-screen Show (4:3)</PresentationFormat>
  <Paragraphs>23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Arial</vt:lpstr>
      <vt:lpstr>Calibri</vt:lpstr>
      <vt:lpstr>Calibri Light</vt:lpstr>
      <vt:lpstr>Office Theme</vt:lpstr>
      <vt:lpstr>PowerPoint Presentation</vt:lpstr>
      <vt:lpstr>Must Appreciate the Awesome Privilege That God Has Given Us to Partake</vt:lpstr>
      <vt:lpstr>Must Accept the Awesome Responsibility That God Has Given Us to Partake</vt:lpstr>
      <vt:lpstr>Become a Partaker of His Divine Nature Tonight!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David Sproule</dc:creator>
  <cp:lastModifiedBy>David Sproule</cp:lastModifiedBy>
  <cp:revision>3</cp:revision>
  <dcterms:created xsi:type="dcterms:W3CDTF">2018-09-15T18:50:26Z</dcterms:created>
  <dcterms:modified xsi:type="dcterms:W3CDTF">2018-09-16T20:17:29Z</dcterms:modified>
</cp:coreProperties>
</file>