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89D7-BDA2-4A9E-8BE8-53432FFA30F8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F321-66FA-4A01-9F78-D6C9CF527F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0A237-8BAD-4F14-BEDD-A2FD7F755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C96D42-96CA-4552-87D3-5A164EF2F6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3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89D7-BDA2-4A9E-8BE8-53432FFA30F8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F321-66FA-4A01-9F78-D6C9CF52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2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89D7-BDA2-4A9E-8BE8-53432FFA30F8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F321-66FA-4A01-9F78-D6C9CF52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3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89D7-BDA2-4A9E-8BE8-53432FFA30F8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F321-66FA-4A01-9F78-D6C9CF52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1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1C6B37-9646-4183-9AAA-DD6BD2FF5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49" y="1939897"/>
            <a:ext cx="7886700" cy="649479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2" y="2623559"/>
            <a:ext cx="8904718" cy="4245122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97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840FA6-A078-4316-8634-6A78EF0B8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2" y="2649195"/>
            <a:ext cx="8904718" cy="421948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43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89D7-BDA2-4A9E-8BE8-53432FFA30F8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F321-66FA-4A01-9F78-D6C9CF52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89D7-BDA2-4A9E-8BE8-53432FFA30F8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F321-66FA-4A01-9F78-D6C9CF52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3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89D7-BDA2-4A9E-8BE8-53432FFA30F8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F321-66FA-4A01-9F78-D6C9CF52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7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89D7-BDA2-4A9E-8BE8-53432FFA30F8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F321-66FA-4A01-9F78-D6C9CF52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89D7-BDA2-4A9E-8BE8-53432FFA30F8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F321-66FA-4A01-9F78-D6C9CF52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9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89D7-BDA2-4A9E-8BE8-53432FFA30F8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F321-66FA-4A01-9F78-D6C9CF52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89D7-BDA2-4A9E-8BE8-53432FFA30F8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FF321-66FA-4A01-9F78-D6C9CF52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1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6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50FE-7BFB-4207-96BE-74F51E19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9" y="1939897"/>
            <a:ext cx="8817164" cy="649479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Christians continued steadfastly…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0AAC-8C44-4474-B683-E4AAA7803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2623559"/>
            <a:ext cx="8904718" cy="4245122"/>
          </a:xfrm>
        </p:spPr>
        <p:txBody>
          <a:bodyPr>
            <a:normAutofit/>
          </a:bodyPr>
          <a:lstStyle/>
          <a:p>
            <a:pPr lvl="0"/>
            <a:r>
              <a:rPr lang="en-US" sz="2600" u="sng" dirty="0"/>
              <a:t>In God’s Commandments</a:t>
            </a:r>
            <a:r>
              <a:rPr lang="en-US" sz="2600" dirty="0"/>
              <a:t> (“the apostles’ doctrine”)</a:t>
            </a:r>
          </a:p>
          <a:p>
            <a:pPr lvl="1"/>
            <a:r>
              <a:rPr lang="en-US" sz="2200" dirty="0"/>
              <a:t>Early Christians had a standard of authority—the doctrine of Christ (John 14:26; 16:13; 8:31-32; 2 Pet. 1:20-21; 2 John 9)</a:t>
            </a:r>
          </a:p>
          <a:p>
            <a:pPr lvl="1"/>
            <a:r>
              <a:rPr lang="en-US" sz="2200" dirty="0"/>
              <a:t>They read it (Acts 8:27-35)</a:t>
            </a:r>
          </a:p>
          <a:p>
            <a:pPr lvl="1"/>
            <a:r>
              <a:rPr lang="en-US" sz="2200" dirty="0"/>
              <a:t>They studied it (Acts 17:11)</a:t>
            </a:r>
          </a:p>
          <a:p>
            <a:pPr lvl="1"/>
            <a:r>
              <a:rPr lang="en-US" sz="2200" dirty="0"/>
              <a:t>They learned it (Acts 18:24-28; Eph. 4:20; Rom. 15:4; 16:17)</a:t>
            </a:r>
          </a:p>
          <a:p>
            <a:pPr lvl="1"/>
            <a:r>
              <a:rPr lang="en-US" sz="2200" dirty="0"/>
              <a:t>They submitted to it (Acts 6:7; Rom. 1:5; 6:17; 1 Pet. 1:22)</a:t>
            </a:r>
          </a:p>
          <a:p>
            <a:pPr lvl="1"/>
            <a:r>
              <a:rPr lang="en-US" sz="2200" dirty="0"/>
              <a:t>They gathered to hear it (Acts 10:22-33; 13:44; 20:7-9)</a:t>
            </a:r>
          </a:p>
          <a:p>
            <a:pPr lvl="1"/>
            <a:r>
              <a:rPr lang="en-US" sz="2200" dirty="0"/>
              <a:t>They taught it (Matt. 28:20; Acts 8:4, 35; 4:10-12; 9:20; 17:22-31)</a:t>
            </a:r>
          </a:p>
          <a:p>
            <a:pPr lvl="1"/>
            <a:r>
              <a:rPr lang="en-US" sz="2200" dirty="0"/>
              <a:t>They rejected all doctrines of men (Acts 4:12; 2 John 9-11; Gal. 1:6-9)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70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50FE-7BFB-4207-96BE-74F51E19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9" y="1939897"/>
            <a:ext cx="8817164" cy="649479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Christians continued steadfastly…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0AAC-8C44-4474-B683-E4AAA7803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In God’s Commandments (“the apostles’ doctrine”)</a:t>
            </a:r>
            <a:endParaRPr lang="en-US" sz="4000" dirty="0"/>
          </a:p>
          <a:p>
            <a:pPr lvl="0"/>
            <a:r>
              <a:rPr lang="en-US" u="sng" dirty="0"/>
              <a:t>In God’s Community</a:t>
            </a:r>
            <a:r>
              <a:rPr lang="en-US" dirty="0"/>
              <a:t> (“fellowship”)</a:t>
            </a:r>
            <a:endParaRPr lang="en-US" sz="4000" dirty="0"/>
          </a:p>
          <a:p>
            <a:pPr lvl="1"/>
            <a:r>
              <a:rPr lang="en-US" dirty="0"/>
              <a:t>Early Christians enjoyed a oneness and sharing with each other through fellowship with God (1 John 1:3-5) and Christ (1 Cor. 1:9)</a:t>
            </a:r>
            <a:endParaRPr lang="en-US" sz="3600" dirty="0"/>
          </a:p>
          <a:p>
            <a:pPr lvl="1"/>
            <a:r>
              <a:rPr lang="en-US" dirty="0"/>
              <a:t>They shared a common faith, hope, goal and way of life (Acts 2:44; 4:32; 2 Pet. 1:1; Jude 3; 1 Thess. 2:19)</a:t>
            </a:r>
            <a:endParaRPr lang="en-US" sz="3600" dirty="0"/>
          </a:p>
          <a:p>
            <a:pPr lvl="1"/>
            <a:r>
              <a:rPr lang="en-US" dirty="0"/>
              <a:t>They spent time “together” (Acts 2:44)</a:t>
            </a:r>
            <a:endParaRPr lang="en-US" sz="3600" dirty="0"/>
          </a:p>
          <a:p>
            <a:pPr lvl="1"/>
            <a:r>
              <a:rPr lang="en-US" dirty="0"/>
              <a:t>They cared for one another (Acts 2:44-45)</a:t>
            </a:r>
            <a:endParaRPr lang="en-US" sz="3600" dirty="0"/>
          </a:p>
          <a:p>
            <a:pPr lvl="1"/>
            <a:r>
              <a:rPr lang="en-US" dirty="0"/>
              <a:t>They gathered in public together (Acts 2:46a)</a:t>
            </a:r>
            <a:endParaRPr lang="en-US" sz="3600" dirty="0"/>
          </a:p>
          <a:p>
            <a:pPr lvl="1"/>
            <a:r>
              <a:rPr lang="en-US" dirty="0"/>
              <a:t>They ate together in each other’s homes (Acts 2:46b)</a:t>
            </a:r>
            <a:endParaRPr lang="en-US" sz="3600" dirty="0"/>
          </a:p>
          <a:p>
            <a:pPr lvl="1"/>
            <a:r>
              <a:rPr lang="en-US" dirty="0"/>
              <a:t>They were united in their spiritual aim and purpose (Phil. 1:27)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50FE-7BFB-4207-96BE-74F51E19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9" y="1939897"/>
            <a:ext cx="8817164" cy="649479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Christians continued steadfastly…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0AAC-8C44-4474-B683-E4AAA7803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In God’s Commandments (“the apostles’ doctrine”)</a:t>
            </a:r>
            <a:endParaRPr lang="en-US" sz="4000" dirty="0"/>
          </a:p>
          <a:p>
            <a:pPr lvl="0"/>
            <a:r>
              <a:rPr lang="en-US" dirty="0"/>
              <a:t>In God’s Community (“fellowship”)</a:t>
            </a:r>
            <a:endParaRPr lang="en-US" sz="4000" dirty="0"/>
          </a:p>
          <a:p>
            <a:pPr lvl="0"/>
            <a:r>
              <a:rPr lang="en-US" u="sng" dirty="0"/>
              <a:t>In God’s Communion</a:t>
            </a:r>
            <a:r>
              <a:rPr lang="en-US" dirty="0"/>
              <a:t> (“the breaking of bread”)</a:t>
            </a:r>
            <a:endParaRPr lang="en-US" sz="4000" dirty="0"/>
          </a:p>
          <a:p>
            <a:pPr lvl="1"/>
            <a:r>
              <a:rPr lang="en-US" dirty="0"/>
              <a:t>Early Christians commemorated Christ’s death together each and every Sunday (Acts 20:7)</a:t>
            </a:r>
            <a:endParaRPr lang="en-US" sz="3600" dirty="0"/>
          </a:p>
          <a:p>
            <a:pPr lvl="1"/>
            <a:r>
              <a:rPr lang="en-US" dirty="0"/>
              <a:t>They communed with Christ in the Lord’s Supper (1 Cor. 10:16)</a:t>
            </a:r>
            <a:endParaRPr lang="en-US" sz="3600" dirty="0"/>
          </a:p>
          <a:p>
            <a:pPr lvl="1"/>
            <a:r>
              <a:rPr lang="en-US" dirty="0"/>
              <a:t>They communed with each other in the Lord’s Supper (1 Cor. 11:33)</a:t>
            </a:r>
            <a:endParaRPr lang="en-US" sz="3600" dirty="0"/>
          </a:p>
          <a:p>
            <a:pPr lvl="1"/>
            <a:r>
              <a:rPr lang="en-US" dirty="0"/>
              <a:t>They purposed to worship every Sunday (1 Cor. 11:20; Heb. 10:25)</a:t>
            </a:r>
            <a:endParaRPr lang="en-US" sz="3600" dirty="0"/>
          </a:p>
          <a:p>
            <a:pPr lvl="1"/>
            <a:r>
              <a:rPr lang="en-US" dirty="0"/>
              <a:t>They praised God in their worship (Acts 2:47; Eph. 5:19; Heb. 13:15)</a:t>
            </a:r>
            <a:endParaRPr lang="en-US" sz="3600" dirty="0"/>
          </a:p>
          <a:p>
            <a:pPr lvl="1"/>
            <a:r>
              <a:rPr lang="en-US" dirty="0"/>
              <a:t>They grew as a result of faithful, weekly communion (1 Cor. 11:30)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50FE-7BFB-4207-96BE-74F51E19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9" y="1939897"/>
            <a:ext cx="8817164" cy="649479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Christians continued steadfastly…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0AAC-8C44-4474-B683-E4AAA7803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2623559"/>
            <a:ext cx="8904718" cy="424512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In God’s Commandments (“the apostles’ doctrine”)</a:t>
            </a:r>
            <a:endParaRPr lang="en-US" sz="4000" dirty="0"/>
          </a:p>
          <a:p>
            <a:pPr lvl="0">
              <a:lnSpc>
                <a:spcPct val="100000"/>
              </a:lnSpc>
            </a:pPr>
            <a:r>
              <a:rPr lang="en-US" dirty="0"/>
              <a:t>In God’s Community (“fellowship”)</a:t>
            </a:r>
            <a:endParaRPr lang="en-US" sz="4000" dirty="0"/>
          </a:p>
          <a:p>
            <a:pPr lvl="0">
              <a:lnSpc>
                <a:spcPct val="100000"/>
              </a:lnSpc>
            </a:pPr>
            <a:r>
              <a:rPr lang="en-US" dirty="0"/>
              <a:t>In God’s Communion (“the breaking of bread”)</a:t>
            </a:r>
            <a:endParaRPr lang="en-US" sz="4000" dirty="0"/>
          </a:p>
          <a:p>
            <a:pPr lvl="0">
              <a:lnSpc>
                <a:spcPct val="100000"/>
              </a:lnSpc>
            </a:pPr>
            <a:r>
              <a:rPr lang="en-US" u="sng" dirty="0"/>
              <a:t>In God’s Communication</a:t>
            </a:r>
            <a:r>
              <a:rPr lang="en-US" dirty="0"/>
              <a:t> (“prayers”)</a:t>
            </a:r>
            <a:endParaRPr lang="en-US" sz="4000" dirty="0"/>
          </a:p>
          <a:p>
            <a:pPr lvl="1"/>
            <a:r>
              <a:rPr lang="en-US" dirty="0"/>
              <a:t>Early Christian’s understood prayer is a vital part of man’s relationship with God (Phil. 4:6-7; 1 Pet. 3:12; 5:7)</a:t>
            </a:r>
            <a:endParaRPr lang="en-US" sz="4000" dirty="0"/>
          </a:p>
          <a:p>
            <a:pPr lvl="1"/>
            <a:r>
              <a:rPr lang="en-US" dirty="0"/>
              <a:t>They prayed constantly (Acts 12:5; Rom. 12:12; Col. 4:2)</a:t>
            </a:r>
            <a:endParaRPr lang="en-US" sz="3600" dirty="0"/>
          </a:p>
          <a:p>
            <a:pPr lvl="1"/>
            <a:r>
              <a:rPr lang="en-US" dirty="0"/>
              <a:t>They prayed together (Acts 4:24; 12:5, 12; 20:36; 21:5)</a:t>
            </a:r>
            <a:endParaRPr lang="en-US" sz="3600" dirty="0"/>
          </a:p>
          <a:p>
            <a:pPr lvl="1"/>
            <a:r>
              <a:rPr lang="en-US" dirty="0"/>
              <a:t>They prayed individually (Acts 10:9; Col. 4:12; Phile. 22)</a:t>
            </a:r>
            <a:endParaRPr lang="en-US" sz="3600" dirty="0"/>
          </a:p>
          <a:p>
            <a:pPr lvl="1"/>
            <a:r>
              <a:rPr lang="en-US" dirty="0"/>
              <a:t>They prayed for one another (Acts 12:5; Col. 1:9; Jas. 5:16)</a:t>
            </a:r>
            <a:endParaRPr lang="en-US" sz="3600" dirty="0"/>
          </a:p>
          <a:p>
            <a:pPr lvl="1"/>
            <a:r>
              <a:rPr lang="en-US" dirty="0"/>
              <a:t>They prayed with thanksgiving (Phil. 4:6; 1 Thess. 5:17-18)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44ED0F-ABE9-4516-94CD-F4FDD8859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" y="2012705"/>
            <a:ext cx="9117147" cy="46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968C8-4B00-43C4-82E4-08C8FB306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Believe Jesus is God’s Son – Acts 16:31</a:t>
            </a:r>
          </a:p>
          <a:p>
            <a:r>
              <a:rPr lang="en-US" dirty="0"/>
              <a:t>Repent of your sins and turn to God – Acts 3:19</a:t>
            </a:r>
          </a:p>
          <a:p>
            <a:r>
              <a:rPr lang="en-US" dirty="0"/>
              <a:t>Confess your faith in Jesus – Acts 8:36-38</a:t>
            </a:r>
          </a:p>
          <a:p>
            <a:r>
              <a:rPr lang="en-US" dirty="0"/>
              <a:t>Be immersed into Christ – Acts 2:38</a:t>
            </a:r>
          </a:p>
          <a:p>
            <a:pPr lvl="1"/>
            <a:r>
              <a:rPr lang="en-US" dirty="0"/>
              <a:t>God will forgive all of your sins – Acts 22:16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Continue steadfastly in serving Him – Acts 2:42</a:t>
            </a:r>
          </a:p>
        </p:txBody>
      </p:sp>
    </p:spTree>
    <p:extLst>
      <p:ext uri="{BB962C8B-B14F-4D97-AF65-F5344CB8AC3E}">
        <p14:creationId xmlns:p14="http://schemas.microsoft.com/office/powerpoint/2010/main" val="858981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604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Early Christians continued steadfastly…</vt:lpstr>
      <vt:lpstr>Early Christians continued steadfastly…</vt:lpstr>
      <vt:lpstr>Early Christians continued steadfastly…</vt:lpstr>
      <vt:lpstr>Early Christians continued steadfastly…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2018-08-25T00:53:57Z</dcterms:created>
  <dcterms:modified xsi:type="dcterms:W3CDTF">2018-08-26T12:38:19Z</dcterms:modified>
</cp:coreProperties>
</file>