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332" r:id="rId4"/>
    <p:sldId id="353" r:id="rId5"/>
    <p:sldId id="349" r:id="rId6"/>
    <p:sldId id="323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00" autoAdjust="0"/>
    <p:restoredTop sz="94652" autoAdjust="0"/>
  </p:normalViewPr>
  <p:slideViewPr>
    <p:cSldViewPr snapToGrid="0" showGuides="1">
      <p:cViewPr varScale="1">
        <p:scale>
          <a:sx n="105" d="100"/>
          <a:sy n="105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65EE4-4936-4F9B-9A44-041E347543D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3D353-7859-47A8-B77F-E7DA20593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8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3D353-7859-47A8-B77F-E7DA205937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2269490"/>
            <a:ext cx="8638331" cy="871643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Demonology</a:t>
            </a:r>
            <a:endParaRPr lang="en-US" sz="45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Mark 3:22-30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5029200"/>
          </a:xfrm>
        </p:spPr>
        <p:txBody>
          <a:bodyPr anchor="t">
            <a:noAutofit/>
          </a:bodyPr>
          <a:lstStyle/>
          <a:p>
            <a:pPr algn="just"/>
            <a:r>
              <a:rPr lang="en-US" sz="2200" b="1" dirty="0">
                <a:solidFill>
                  <a:schemeClr val="bg1"/>
                </a:solidFill>
              </a:rPr>
              <a:t>  22  And the scribes who came down from Jerusalem said, "He has Beelzebub," and, "By the ruler of the demons He casts out demons."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23  So He called them to Himself and said to them in parables: "How can Satan cast out Satan?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24  If a kingdom is divided against itself, that kingdom cannot stand.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25  And if a house is divided against itself, that house cannot stand.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26  And if Satan has risen up against himself, and is divided, he cannot stand, but has an end.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27  No one can enter a strong man's house and plunder his goods, unless he first binds the strong man. And then he will plunder his house.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28  "Assuredly, I say to you, all sins will be forgiven the sons of men, and whatever blasphemies they may utter;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29  but he who blasphemes against the Holy Spirit never has forgiveness, but is subject to eternal condemnation"—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30  because they said, "He has an unclean spirit."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					Mark 3:22-30</a:t>
            </a:r>
          </a:p>
        </p:txBody>
      </p:sp>
    </p:spTree>
    <p:extLst>
      <p:ext uri="{BB962C8B-B14F-4D97-AF65-F5344CB8AC3E}">
        <p14:creationId xmlns:p14="http://schemas.microsoft.com/office/powerpoint/2010/main" val="323636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Autofit/>
          </a:bodyPr>
          <a:lstStyle/>
          <a:p>
            <a:r>
              <a:rPr lang="en-US" sz="37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Background Truths-Demonology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1327635"/>
            <a:ext cx="84722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Various terms used to describe demons </a:t>
            </a:r>
            <a:r>
              <a:rPr lang="en-US" sz="2800" b="1" dirty="0">
                <a:solidFill>
                  <a:schemeClr val="bg1"/>
                </a:solidFill>
              </a:rPr>
              <a:t>(NKJV)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Demon/demons – 81 times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Evil spirit/spirits – 6 times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Unclean spirit/spirits – 22 times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Terms used 109 times in the Bible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Not an O.T. study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Demon in OT referred to idols—Lev. 17:7;  Deut. 32:17; 	2 Chron. 11:15; Psa.  106:37 (cf. Saul—1 Sam. 16; that		spirit was from God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Evil spirit used prophetically in Zech. 13:2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Demon/Demons are mentioned, but demon possession not found after Acts in 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8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Autofit/>
          </a:bodyPr>
          <a:lstStyle/>
          <a:p>
            <a:r>
              <a:rPr lang="en-US" sz="37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Background Truths-Demonology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1327635"/>
            <a:ext cx="84722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Not all disease caused by demons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Matt. 4:24; 8:16; 10:1, 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Mark 1:32, 34; 6:13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Acts 5:16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Some diseases manifest in sickness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Mute, unable to speak –Matt. 9:32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Blindness—Matt. 12:22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Deafness—Mark 9:25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Epilepsy—Matt. 17:15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Super-human strength—Luke 8:27</a:t>
            </a:r>
            <a:endParaRPr lang="en-US" sz="2400" b="1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So different from modern view of possession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2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Key Passages on Possession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97283" y="1283684"/>
            <a:ext cx="840023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The incident with Legion and the swine—Luke 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Demons knew who Jesus was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Demons knew their time was limited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Demons knew their destiny—”Please, not the abyss”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Amazingly demons cast in swine and drown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Jesus’ power was so different from “exorcists”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Beelzebub and blasphemy passage—</a:t>
            </a:r>
            <a:r>
              <a:rPr lang="en-US" sz="2400" b="1" dirty="0">
                <a:solidFill>
                  <a:schemeClr val="bg1"/>
                </a:solidFill>
              </a:rPr>
              <a:t>Mk. 3; Mt. 12</a:t>
            </a:r>
            <a:endParaRPr lang="en-US" sz="2800" b="1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So vital that this charge proven wrong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Jesus explains—Must bind strong man, plunder his house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He came to destroy (ruin) Satan—Heb. 2:14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Casting out demons manifested His greatness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He plundered Satan in His resurrection</a:t>
            </a:r>
            <a:endParaRPr lang="en-US" sz="2400" b="1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FFFF00"/>
                </a:solidFill>
              </a:rPr>
              <a:t>  Possession &amp; prophecy both to end--</a:t>
            </a:r>
            <a:r>
              <a:rPr lang="en-US" sz="3100" b="1" dirty="0" err="1">
                <a:solidFill>
                  <a:srgbClr val="FFFF00"/>
                </a:solidFill>
              </a:rPr>
              <a:t>Zec</a:t>
            </a:r>
            <a:r>
              <a:rPr lang="en-US" sz="3100" b="1" dirty="0">
                <a:solidFill>
                  <a:srgbClr val="FFFF00"/>
                </a:solidFill>
              </a:rPr>
              <a:t>. 13:2 </a:t>
            </a:r>
          </a:p>
        </p:txBody>
      </p:sp>
    </p:spTree>
    <p:extLst>
      <p:ext uri="{BB962C8B-B14F-4D97-AF65-F5344CB8AC3E}">
        <p14:creationId xmlns:p14="http://schemas.microsoft.com/office/powerpoint/2010/main" val="366360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77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God’s Plan of Salvation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11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Believe				John 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Repent				Acts 17:30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Confess Faith			Rom. 10:9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 Baptized Into Him		Acts 2:38</a:t>
            </a:r>
          </a:p>
          <a:p>
            <a:pPr lvl="1" indent="-457200" algn="l">
              <a:lnSpc>
                <a:spcPct val="150000"/>
              </a:lnSpc>
              <a:spcBef>
                <a:spcPts val="200"/>
              </a:spcBef>
            </a:pPr>
            <a:r>
              <a:rPr lang="en-US" altLang="en-US" sz="36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 Faithful				Rev. 2:10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745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89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256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Office Theme</vt:lpstr>
      <vt:lpstr>Demonology</vt:lpstr>
      <vt:lpstr>PowerPoint Presentation</vt:lpstr>
      <vt:lpstr>Background Truths-Demonology</vt:lpstr>
      <vt:lpstr>Background Truths-Demonology</vt:lpstr>
      <vt:lpstr>Key Passages on Possession</vt:lpstr>
      <vt:lpstr>God’s Plan of Salvation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46</cp:revision>
  <cp:lastPrinted>2018-08-19T21:32:20Z</cp:lastPrinted>
  <dcterms:created xsi:type="dcterms:W3CDTF">2016-02-01T19:51:25Z</dcterms:created>
  <dcterms:modified xsi:type="dcterms:W3CDTF">2018-08-20T14:54:24Z</dcterms:modified>
</cp:coreProperties>
</file>