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377" r:id="rId3"/>
    <p:sldId id="337" r:id="rId4"/>
    <p:sldId id="323" r:id="rId5"/>
    <p:sldId id="339" r:id="rId6"/>
    <p:sldId id="359" r:id="rId7"/>
    <p:sldId id="361" r:id="rId8"/>
    <p:sldId id="370" r:id="rId9"/>
    <p:sldId id="376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0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14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34" y="2269490"/>
            <a:ext cx="8638331" cy="871643"/>
          </a:xfrm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300" b="1" dirty="0" err="1">
                <a:solidFill>
                  <a:schemeClr val="bg1"/>
                </a:solidFill>
                <a:latin typeface="Lucida Calligraphy" panose="03010101010101010101" pitchFamily="66" charset="0"/>
              </a:rPr>
              <a:t>God’’s</a:t>
            </a:r>
            <a:r>
              <a:rPr lang="en-US" sz="53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 Plan of Salvation</a:t>
            </a:r>
            <a:endParaRPr lang="en-US" sz="45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Matt. 18:11-18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5029200"/>
          </a:xfrm>
        </p:spPr>
        <p:txBody>
          <a:bodyPr anchor="t">
            <a:noAutofit/>
          </a:bodyPr>
          <a:lstStyle/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 11  For the Son of Man has come to save that which was lost. 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12  What do you think? If a man has a hundred sheep, and one of them goes astray, does he not leave the ninety-nine and go to the mountains to seek the one that is straying? 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13  And if he should find it, assuredly, I say to you, he rejoices more over that sheep than over the ninety-nine that did not go astray. 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14  Even so it is not the will of your Father who is in heaven that one of these little ones should perish. 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15  Moreover if your brother sins against you, go and tell him his fault between you and him alone. If he hears you, you have gained your brother. 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16  But if he will not hear, take with you one or two more, that ‘By the mouth of two witnesses every word may be established.' 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17  And if he refuses to hear them, tell it to the church. But if he refuses even to hear the church, let him be to you like a heathen and a tax collector. 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  18  Assuredly, I say to you, whatever you bind on earth will be bound in heaven, and whatever you loose on earth will be loosed in heaven.</a:t>
            </a:r>
          </a:p>
          <a:p>
            <a:pPr algn="just">
              <a:spcBef>
                <a:spcPts val="800"/>
              </a:spcBef>
            </a:pPr>
            <a:r>
              <a:rPr lang="en-US" sz="2100" b="1" dirty="0">
                <a:solidFill>
                  <a:schemeClr val="bg1"/>
                </a:solidFill>
              </a:rPr>
              <a:t>					Matt. 18:11-18</a:t>
            </a:r>
          </a:p>
        </p:txBody>
      </p:sp>
    </p:spTree>
    <p:extLst>
      <p:ext uri="{BB962C8B-B14F-4D97-AF65-F5344CB8AC3E}">
        <p14:creationId xmlns:p14="http://schemas.microsoft.com/office/powerpoint/2010/main" val="312061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Truths About Salvation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1327635"/>
            <a:ext cx="84722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Sin destroys, all men sin, all  men are lost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Man’s plans of salvation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reality of sin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consequences of sin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need for grace “(I am basically good”)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free will (Calvinism)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need for obedience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There is only one way—God’s way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His plan for those never saved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77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God’s Plan of Salvation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311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Believe				John 8:24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Repent				Acts 17:30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Confess Faith			Rom. 10:9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Be Baptized Into Him		Acts 2:38</a:t>
            </a:r>
          </a:p>
          <a:p>
            <a:pPr lvl="1" indent="-457200" algn="l">
              <a:lnSpc>
                <a:spcPct val="150000"/>
              </a:lnSpc>
              <a:spcBef>
                <a:spcPts val="200"/>
              </a:spcBef>
            </a:pPr>
            <a:r>
              <a:rPr lang="en-US" altLang="en-US" sz="3600" b="1" i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Be Faithful				Rev. 2:10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745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89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Truths About Salvation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1327635"/>
            <a:ext cx="84722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Sin destroys, all men sin, all  men are lost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Man’s plans of salvation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reality of sin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consequences of sin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need for grace “(I am basically good”)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free will (Calvinism)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Denial of the need for obedience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There is only one way—God’s way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His plan for those never saved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His plan for those saved (and) who fall away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This second plan is the emphasis of this lesson</a:t>
            </a:r>
          </a:p>
        </p:txBody>
      </p:sp>
    </p:spTree>
    <p:extLst>
      <p:ext uri="{BB962C8B-B14F-4D97-AF65-F5344CB8AC3E}">
        <p14:creationId xmlns:p14="http://schemas.microsoft.com/office/powerpoint/2010/main" val="353489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Plan for Salvation of Saved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97283" y="1283684"/>
            <a:ext cx="8400235" cy="4852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Becoming part of His body (the church)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encouraging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caring and edifying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and fellowship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feeding faith of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dealing with sin in the body</a:t>
            </a:r>
          </a:p>
          <a:p>
            <a:pPr marL="7429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Look at the text—Matt. 18:11-18</a:t>
            </a:r>
          </a:p>
          <a:p>
            <a:pPr marL="7429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Sin in body cannot be ignored</a:t>
            </a:r>
          </a:p>
          <a:p>
            <a:pPr marL="7429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Impacts the Christian; the world; the church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13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Plan for Salvation of Saved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97283" y="1283684"/>
            <a:ext cx="8400235" cy="4480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Becoming part of His body (the church)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encouraging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caring and edifying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and fellowship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feeding faith of each other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church dealing with sin in the body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Shepherding by members and by the elders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The final action—1 Cor. 5; 2 Thess. 3:6, 14-15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09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The Final Step to Restoration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97283" y="1283684"/>
            <a:ext cx="8400235" cy="543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Every attempt has been made by all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Answer to two questions is obvious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A case study in Corinth—1 Cor. 5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The church is assembled 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Announcement made--Deliver this one to Satan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Purposes: save the sinner, world &amp; the church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Withdrawal of sharing, not to even eat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Cannot fellowship, those Christ does not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Not “excommunication” but showing love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The sinner in Corinth returned—2 Cor. 2</a:t>
            </a:r>
          </a:p>
        </p:txBody>
      </p:sp>
    </p:spTree>
    <p:extLst>
      <p:ext uri="{BB962C8B-B14F-4D97-AF65-F5344CB8AC3E}">
        <p14:creationId xmlns:p14="http://schemas.microsoft.com/office/powerpoint/2010/main" val="10419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77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God’s Plan of Salvation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311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Believe				John 8:24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Repent				Acts 17:30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Confess Faith			Rom. 10:9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Be Baptized Into Him		Acts 2:38</a:t>
            </a:r>
          </a:p>
          <a:p>
            <a:pPr lvl="1" indent="-457200" algn="l">
              <a:lnSpc>
                <a:spcPct val="150000"/>
              </a:lnSpc>
              <a:spcBef>
                <a:spcPts val="200"/>
              </a:spcBef>
            </a:pPr>
            <a:r>
              <a:rPr lang="en-US" altLang="en-US" sz="3600" b="1" i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Be Faithful				Rev. 2:10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745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47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402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Calligraphy</vt:lpstr>
      <vt:lpstr>Office Theme</vt:lpstr>
      <vt:lpstr>God’’s Plan of Salvation</vt:lpstr>
      <vt:lpstr>PowerPoint Presentation</vt:lpstr>
      <vt:lpstr>Truths About Salvation</vt:lpstr>
      <vt:lpstr>God’s Plan of Salvation</vt:lpstr>
      <vt:lpstr>Truths About Salvation</vt:lpstr>
      <vt:lpstr>Plan for Salvation of Saved</vt:lpstr>
      <vt:lpstr>Plan for Salvation of Saved</vt:lpstr>
      <vt:lpstr>The Final Step to Restoration</vt:lpstr>
      <vt:lpstr>God’s Plan of Salvation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36</cp:revision>
  <cp:lastPrinted>2016-02-28T11:31:26Z</cp:lastPrinted>
  <dcterms:created xsi:type="dcterms:W3CDTF">2016-02-01T19:51:25Z</dcterms:created>
  <dcterms:modified xsi:type="dcterms:W3CDTF">2018-08-20T14:55:55Z</dcterms:modified>
</cp:coreProperties>
</file>