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07A754-2C69-4661-8E58-861F99058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4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D9526C-3552-4F1B-A1A0-9B539F86C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20" y="957129"/>
            <a:ext cx="8648344" cy="583677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47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0B159-482F-401E-8C7D-DE4FA1B4A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726249"/>
            <a:ext cx="8955993" cy="50676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62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A6D52D-6E4B-4D1F-86CC-91D77A61E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726249"/>
            <a:ext cx="8955993" cy="50676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1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E7AA36-D36D-4883-861D-EB749409F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726249"/>
            <a:ext cx="8955993" cy="50676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CD680-82B8-45C0-9BDE-3D620547C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726249"/>
            <a:ext cx="8955993" cy="50676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8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6BD797-6DBE-4954-92A1-4DB90A00A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20" y="1580972"/>
            <a:ext cx="8648344" cy="5212934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75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87D1C-6247-4A5A-9421-C73F0527206B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E283-6755-4772-83D5-560C07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4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CDFA8B-4E5F-4E85-ACE8-64078C31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20" y="897147"/>
            <a:ext cx="8648344" cy="5896760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n-US" sz="3200" dirty="0"/>
              <a:t>ATTENTION!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“Hear, O Israel”</a:t>
            </a:r>
          </a:p>
          <a:p>
            <a:pPr>
              <a:tabLst>
                <a:tab pos="457200" algn="l"/>
              </a:tabLst>
            </a:pPr>
            <a:r>
              <a:rPr lang="en-US" sz="3200" dirty="0"/>
              <a:t>ALLEGIANCE!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“The Lord our God, the Lord is one!”</a:t>
            </a:r>
          </a:p>
          <a:p>
            <a:pPr>
              <a:tabLst>
                <a:tab pos="457200" algn="l"/>
              </a:tabLst>
            </a:pPr>
            <a:r>
              <a:rPr lang="en-US" sz="3200" dirty="0"/>
              <a:t>AGAPE! 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“Love the Lord” </a:t>
            </a:r>
          </a:p>
          <a:p>
            <a:pPr>
              <a:tabLst>
                <a:tab pos="457200" algn="l"/>
              </a:tabLst>
            </a:pPr>
            <a:r>
              <a:rPr lang="en-US" sz="3200" dirty="0"/>
              <a:t>ALL!	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“Love with all…all…all…all…” </a:t>
            </a:r>
          </a:p>
          <a:p>
            <a:pPr>
              <a:tabLst>
                <a:tab pos="457200" algn="l"/>
              </a:tabLst>
            </a:pPr>
            <a:r>
              <a:rPr lang="en-US" sz="3200" dirty="0"/>
              <a:t>ME!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“YOU shall love the Lord YOUR God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with all YOUR heart, with all YOUR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soul, with all YOUR mind, and with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all YOUR strength.”</a:t>
            </a:r>
          </a:p>
        </p:txBody>
      </p:sp>
    </p:spTree>
    <p:extLst>
      <p:ext uri="{BB962C8B-B14F-4D97-AF65-F5344CB8AC3E}">
        <p14:creationId xmlns:p14="http://schemas.microsoft.com/office/powerpoint/2010/main" val="29433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EBA2-1126-4943-8C31-F8CDD87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a Christian is a life of EMOTION</a:t>
            </a:r>
          </a:p>
          <a:p>
            <a:pPr lvl="1"/>
            <a:r>
              <a:rPr lang="en-US" sz="2600" dirty="0"/>
              <a:t>My love for God is to extend out of every affection I have</a:t>
            </a:r>
          </a:p>
          <a:p>
            <a:r>
              <a:rPr lang="en-US" dirty="0"/>
              <a:t>God expects my HEART to be engaged in:</a:t>
            </a:r>
          </a:p>
          <a:p>
            <a:pPr lvl="1"/>
            <a:r>
              <a:rPr lang="en-US" dirty="0"/>
              <a:t>My CONVERSION to Christ </a:t>
            </a:r>
            <a:br>
              <a:rPr lang="en-US" dirty="0"/>
            </a:br>
            <a:r>
              <a:rPr lang="en-US" sz="2400" dirty="0"/>
              <a:t>(Rom. 6:17)</a:t>
            </a:r>
            <a:endParaRPr lang="en-US" dirty="0"/>
          </a:p>
          <a:p>
            <a:pPr lvl="1"/>
            <a:r>
              <a:rPr lang="en-US" dirty="0"/>
              <a:t>My EXALTATION of God in worship </a:t>
            </a:r>
            <a:br>
              <a:rPr lang="en-US" dirty="0"/>
            </a:br>
            <a:r>
              <a:rPr lang="en-US" sz="2400" dirty="0"/>
              <a:t>(Eph. 5:19; Col. 3:16; 2 Cor. 9:7)</a:t>
            </a:r>
            <a:endParaRPr lang="en-US" dirty="0"/>
          </a:p>
          <a:p>
            <a:pPr lvl="1"/>
            <a:r>
              <a:rPr lang="en-US" dirty="0"/>
              <a:t>My PROCLAMATION of the gospel </a:t>
            </a:r>
            <a:br>
              <a:rPr lang="en-US" dirty="0"/>
            </a:br>
            <a:r>
              <a:rPr lang="en-US" sz="2400" dirty="0"/>
              <a:t>(Rom. 9:1-3; 10:1-3)</a:t>
            </a:r>
            <a:endParaRPr lang="en-US" dirty="0"/>
          </a:p>
          <a:p>
            <a:pPr lvl="1"/>
            <a:r>
              <a:rPr lang="en-US" dirty="0"/>
              <a:t>My AFFECTION for each other </a:t>
            </a:r>
            <a:br>
              <a:rPr lang="en-US" dirty="0"/>
            </a:br>
            <a:r>
              <a:rPr lang="en-US" sz="2400" dirty="0"/>
              <a:t>(1 Pet. 1:22; 1 John 3:17)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EBA2-1126-4943-8C31-F8CDD87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a Christian is a life of DEVOTION</a:t>
            </a:r>
          </a:p>
          <a:p>
            <a:pPr lvl="1"/>
            <a:r>
              <a:rPr lang="en-US" sz="2600" dirty="0"/>
              <a:t>My love for God is to extend out of everything that is me</a:t>
            </a:r>
          </a:p>
          <a:p>
            <a:r>
              <a:rPr lang="en-US" dirty="0"/>
              <a:t>God expects my DEVOTION to move me to:</a:t>
            </a:r>
          </a:p>
          <a:p>
            <a:pPr lvl="1"/>
            <a:r>
              <a:rPr lang="en-US" dirty="0"/>
              <a:t>REVERE God</a:t>
            </a:r>
            <a:br>
              <a:rPr lang="en-US" dirty="0"/>
            </a:br>
            <a:r>
              <a:rPr lang="en-US" sz="2400" dirty="0"/>
              <a:t>(Luke 1:46; Phil. 1:20; 1 Cor. 10:31; Heb. 12:28)</a:t>
            </a:r>
            <a:endParaRPr lang="en-US" dirty="0"/>
          </a:p>
          <a:p>
            <a:pPr lvl="1"/>
            <a:r>
              <a:rPr lang="en-US" dirty="0"/>
              <a:t>ADHERE to my brethren</a:t>
            </a:r>
            <a:br>
              <a:rPr lang="en-US" dirty="0"/>
            </a:br>
            <a:r>
              <a:rPr lang="en-US" sz="2400" dirty="0"/>
              <a:t>(Acts 4:32; 14:22; Rom. 12:4-5; John 17:20-23)</a:t>
            </a:r>
            <a:endParaRPr lang="en-US" dirty="0"/>
          </a:p>
          <a:p>
            <a:pPr lvl="1"/>
            <a:r>
              <a:rPr lang="en-US" dirty="0"/>
              <a:t>PERSEVERE to the end</a:t>
            </a:r>
            <a:br>
              <a:rPr lang="en-US" dirty="0"/>
            </a:br>
            <a:r>
              <a:rPr lang="en-US" sz="2400" dirty="0"/>
              <a:t>(Heb. 6:11-20; 12:1-3; 1 Pet. 4:19)</a:t>
            </a:r>
            <a:endParaRPr lang="en-US" dirty="0"/>
          </a:p>
          <a:p>
            <a:pPr lvl="1"/>
            <a:r>
              <a:rPr lang="en-US" dirty="0"/>
              <a:t>STEER CLEAR from this world</a:t>
            </a:r>
            <a:br>
              <a:rPr lang="en-US" dirty="0"/>
            </a:br>
            <a:r>
              <a:rPr lang="en-US" sz="2400" dirty="0"/>
              <a:t>(1 Pet. 2:11-12; Jas. 4:4)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EBA2-1126-4943-8C31-F8CDD87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a Christian is a life of NOTION (“KNOW-TION”)</a:t>
            </a:r>
          </a:p>
          <a:p>
            <a:pPr lvl="1"/>
            <a:r>
              <a:rPr lang="en-US" sz="2600" dirty="0"/>
              <a:t>My love for God is to extend out of every thought I have</a:t>
            </a:r>
          </a:p>
          <a:p>
            <a:r>
              <a:rPr lang="en-US" dirty="0"/>
              <a:t>God expects my THOUGHTS to be:</a:t>
            </a:r>
          </a:p>
          <a:p>
            <a:pPr lvl="1"/>
            <a:r>
              <a:rPr lang="en-US" dirty="0"/>
              <a:t>BIBLICAL</a:t>
            </a:r>
            <a:br>
              <a:rPr lang="en-US" dirty="0"/>
            </a:br>
            <a:r>
              <a:rPr lang="en-US" sz="2400" dirty="0"/>
              <a:t>(</a:t>
            </a:r>
            <a:r>
              <a:rPr lang="it-IT" sz="2400" dirty="0"/>
              <a:t>1 Cor. 1:10; 4:6; Phil. 4:8; Col. 3:1-2</a:t>
            </a:r>
            <a:r>
              <a:rPr lang="en-US" sz="2400" dirty="0"/>
              <a:t>)</a:t>
            </a:r>
            <a:endParaRPr lang="en-US" dirty="0"/>
          </a:p>
          <a:p>
            <a:pPr lvl="1"/>
            <a:r>
              <a:rPr lang="en-US" dirty="0"/>
              <a:t>HUMBLE</a:t>
            </a:r>
            <a:br>
              <a:rPr lang="en-US" dirty="0"/>
            </a:br>
            <a:r>
              <a:rPr lang="en-US" sz="2400" dirty="0"/>
              <a:t>(Rom. 12:3, 16; Phil. 2:1-8)</a:t>
            </a:r>
            <a:endParaRPr lang="en-US" dirty="0"/>
          </a:p>
          <a:p>
            <a:pPr lvl="1"/>
            <a:r>
              <a:rPr lang="en-US" dirty="0"/>
              <a:t>PERSONAL</a:t>
            </a:r>
            <a:br>
              <a:rPr lang="en-US" dirty="0"/>
            </a:br>
            <a:r>
              <a:rPr lang="en-US" sz="2400" dirty="0"/>
              <a:t>(Gal. 6:1, 3; 1 Tim. 4:16; 1 Cor. 10:12-13)</a:t>
            </a:r>
            <a:endParaRPr lang="en-US" dirty="0"/>
          </a:p>
          <a:p>
            <a:pPr lvl="1"/>
            <a:r>
              <a:rPr lang="en-US" dirty="0"/>
              <a:t>HELPFUL</a:t>
            </a:r>
            <a:br>
              <a:rPr lang="en-US" dirty="0"/>
            </a:br>
            <a:r>
              <a:rPr lang="en-US" sz="2400" dirty="0"/>
              <a:t>(</a:t>
            </a:r>
            <a:r>
              <a:rPr lang="fr-FR" sz="2400" dirty="0"/>
              <a:t>1 Pet. 3:7; Phil. 1:27; 1 Cor. 8:1-11</a:t>
            </a:r>
            <a:r>
              <a:rPr lang="en-US" sz="2400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EBA2-1126-4943-8C31-F8CDD87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a Christian is a life of MOTION</a:t>
            </a:r>
          </a:p>
          <a:p>
            <a:pPr lvl="1"/>
            <a:r>
              <a:rPr lang="en-US" sz="2600" dirty="0"/>
              <a:t>My love for God is to extend out of every ability I have</a:t>
            </a:r>
          </a:p>
          <a:p>
            <a:r>
              <a:rPr lang="en-US" dirty="0"/>
              <a:t>God expects my STRENGTH to be demonstrated in:</a:t>
            </a:r>
          </a:p>
          <a:p>
            <a:pPr lvl="1"/>
            <a:r>
              <a:rPr lang="en-US" dirty="0"/>
              <a:t>My CONTRIBUTION</a:t>
            </a:r>
            <a:br>
              <a:rPr lang="en-US" dirty="0"/>
            </a:br>
            <a:r>
              <a:rPr lang="en-US" sz="2400" dirty="0"/>
              <a:t>(</a:t>
            </a:r>
            <a:r>
              <a:rPr lang="it-IT" sz="2400" dirty="0"/>
              <a:t>2 Cor. 9:1-2; 8:3-5</a:t>
            </a:r>
            <a:r>
              <a:rPr lang="en-US" sz="2400" dirty="0"/>
              <a:t>)</a:t>
            </a:r>
            <a:endParaRPr lang="en-US" dirty="0"/>
          </a:p>
          <a:p>
            <a:pPr lvl="1"/>
            <a:r>
              <a:rPr lang="en-US" dirty="0"/>
              <a:t>My PROTECTION</a:t>
            </a:r>
            <a:br>
              <a:rPr lang="en-US" dirty="0"/>
            </a:br>
            <a:r>
              <a:rPr lang="en-US" sz="2400" dirty="0"/>
              <a:t>(1 Pet. 4:8)</a:t>
            </a:r>
            <a:endParaRPr lang="en-US" dirty="0"/>
          </a:p>
          <a:p>
            <a:pPr lvl="1"/>
            <a:r>
              <a:rPr lang="en-US" dirty="0"/>
              <a:t>My EXERTION</a:t>
            </a:r>
            <a:br>
              <a:rPr lang="en-US" dirty="0"/>
            </a:br>
            <a:r>
              <a:rPr lang="en-US" sz="2400" dirty="0"/>
              <a:t>(Phil. 2:12-13)</a:t>
            </a:r>
            <a:endParaRPr lang="en-US" dirty="0"/>
          </a:p>
          <a:p>
            <a:pPr lvl="1"/>
            <a:r>
              <a:rPr lang="en-US" dirty="0"/>
              <a:t>My CONTENTION</a:t>
            </a:r>
            <a:br>
              <a:rPr lang="en-US" dirty="0"/>
            </a:br>
            <a:r>
              <a:rPr lang="en-US" sz="2400" dirty="0"/>
              <a:t>(</a:t>
            </a:r>
            <a:r>
              <a:rPr lang="fr-FR" sz="2400" dirty="0"/>
              <a:t>Jude 3</a:t>
            </a:r>
            <a:r>
              <a:rPr lang="en-US" sz="2400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EBA2-1126-4943-8C31-F8CDD87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Attention!</a:t>
            </a:r>
          </a:p>
          <a:p>
            <a:r>
              <a:rPr lang="en-US" dirty="0"/>
              <a:t>My Allegiance!</a:t>
            </a:r>
          </a:p>
          <a:p>
            <a:r>
              <a:rPr lang="en-US" dirty="0"/>
              <a:t>My Agape!</a:t>
            </a:r>
          </a:p>
          <a:p>
            <a:r>
              <a:rPr lang="en-US" dirty="0"/>
              <a:t>My All! </a:t>
            </a:r>
          </a:p>
          <a:p>
            <a:r>
              <a:rPr lang="en-US" dirty="0"/>
              <a:t>ME!</a:t>
            </a:r>
          </a:p>
          <a:p>
            <a:r>
              <a:rPr lang="en-US" dirty="0"/>
              <a:t>Love with all my Heart – Life of Emotion</a:t>
            </a:r>
          </a:p>
          <a:p>
            <a:r>
              <a:rPr lang="en-US" dirty="0"/>
              <a:t>Love with all my Soul – Life of Devotion</a:t>
            </a:r>
          </a:p>
          <a:p>
            <a:r>
              <a:rPr lang="en-US" dirty="0"/>
              <a:t>Love with all my Mind – Life of Notion</a:t>
            </a:r>
          </a:p>
          <a:p>
            <a:r>
              <a:rPr lang="en-US" dirty="0"/>
              <a:t>Love with all my Strength – Life of Motion</a:t>
            </a:r>
          </a:p>
        </p:txBody>
      </p:sp>
    </p:spTree>
    <p:extLst>
      <p:ext uri="{BB962C8B-B14F-4D97-AF65-F5344CB8AC3E}">
        <p14:creationId xmlns:p14="http://schemas.microsoft.com/office/powerpoint/2010/main" val="9025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EBA2-1126-4943-8C31-F8CDD87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God’s Son – John 3:16</a:t>
            </a:r>
          </a:p>
          <a:p>
            <a:r>
              <a:rPr lang="en-US" dirty="0"/>
              <a:t>Repent of sins and turn to God – Acts 2:38</a:t>
            </a:r>
          </a:p>
          <a:p>
            <a:r>
              <a:rPr lang="en-US" dirty="0"/>
              <a:t>Confess faith in Jesus – Romans 10:9</a:t>
            </a:r>
          </a:p>
          <a:p>
            <a:r>
              <a:rPr lang="en-US" dirty="0"/>
              <a:t>Be immersed into Christ – Mark 16:16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God will forgive all sins – Acts 22:16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God will add to His church – Acts 2:47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God will enroll in heaven – Heb. 12:23</a:t>
            </a:r>
          </a:p>
          <a:p>
            <a:r>
              <a:rPr lang="en-US" dirty="0"/>
              <a:t>Serve Him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5873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</TotalTime>
  <Words>247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2018-08-11T18:42:51Z</dcterms:created>
  <dcterms:modified xsi:type="dcterms:W3CDTF">2018-08-12T20:47:20Z</dcterms:modified>
</cp:coreProperties>
</file>