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423" r:id="rId3"/>
    <p:sldId id="837" r:id="rId4"/>
    <p:sldId id="854" r:id="rId5"/>
    <p:sldId id="860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553" y="1187480"/>
            <a:ext cx="8047567" cy="2550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What A Blind Man Saw</a:t>
            </a:r>
            <a:br>
              <a:rPr lang="en-US" sz="3800" b="1" dirty="0"/>
            </a:b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John 9:1-7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38" y="405485"/>
            <a:ext cx="82965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  1  Now as Jesus passed by, He saw a man who was blind from birth.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2  And His disciples asked Him, saying, "Rabbi, who sinned, this man or his parents, that he was born blind?"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  Jesus answered, "Neither this man nor his parents sinned, but that the works of God should be revealed in him.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4  I must work the works of Him who sent Me while it is day; the night is coming when no one can work.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5  As long as I am in the world, I am the light of the world."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6  When He had said these things, He spat on the ground and made clay with the saliva; and He anointed the eyes of the blind man with the clay.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7  And He said to him, "Go, wash in the pool of Siloam" (which is translated, Sent). So he went and washed, and came back seeing.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John 9:1-7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65671"/>
            <a:ext cx="83623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Blind Man Meets Jesus, Eyes Opened</a:t>
            </a:r>
            <a:endParaRPr lang="en-US" sz="4000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­When he first was with Jesus</a:t>
            </a:r>
            <a:endParaRPr lang="en-US" sz="2400" b="1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Many thought all adversity was from personal sin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Jesus answers this—also look at Luke 13: 1-5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Jesus’ life shows the folly of this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No way to know what he had heard of Jesus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After he was with Jesus the first time</a:t>
            </a:r>
            <a:endParaRPr lang="en-US" sz="2400" b="1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knew Jesus’ name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knew the actions of Jesus—clay, wash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told the truth every time he was asked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knew no ordinary man could open blind eyes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knew the Pharisees and synagogue were wrong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After he was with Jesus the second time</a:t>
            </a:r>
            <a:endParaRPr lang="en-US" sz="2400" b="1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knew the evidence was that Jesus was the Messiah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The evidence was overwhelming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“Lord, I believe!”</a:t>
            </a:r>
          </a:p>
        </p:txBody>
      </p:sp>
    </p:spTree>
    <p:extLst>
      <p:ext uri="{BB962C8B-B14F-4D97-AF65-F5344CB8AC3E}">
        <p14:creationId xmlns:p14="http://schemas.microsoft.com/office/powerpoint/2010/main" val="50913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65671"/>
            <a:ext cx="836233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“Blind” America Needs to See Jesus</a:t>
            </a:r>
            <a:endParaRPr lang="en-US" sz="4000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­Many Americans are “blind”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Many religious ideas given about God, Bible &amp; Jesus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Many do not know Him, only know His name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Many have never spent time with the real Jesus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Many do not know He said, “I am the way, truth, life”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If He is the Son of God, He is the way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If He is the Son of God, He is the truth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If He is the Son of God, He is the life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Miracles of Jesus, God’s stamp of approval on Him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The right response is examine evidence, then obey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Study, make your own personal decision about Him</a:t>
            </a:r>
            <a:endParaRPr lang="en-US" sz="2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>
                <a:solidFill>
                  <a:srgbClr val="FFFF00"/>
                </a:solidFill>
              </a:rPr>
              <a:t>The Way to Truth and Life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/>
              <a:t>Believe				John 8:24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Confess Faith			Acts 8:36-37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Be Baptized Into Him	Acts 2:38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Be Faithful until death	Rev. 2:10</a:t>
            </a:r>
          </a:p>
        </p:txBody>
      </p:sp>
    </p:spTree>
    <p:extLst>
      <p:ext uri="{BB962C8B-B14F-4D97-AF65-F5344CB8AC3E}">
        <p14:creationId xmlns:p14="http://schemas.microsoft.com/office/powerpoint/2010/main" val="360775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269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Calligraphy</vt:lpstr>
      <vt:lpstr>Office Theme</vt:lpstr>
      <vt:lpstr>What A Blind Man Saw 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211</cp:revision>
  <cp:lastPrinted>2018-07-22T12:42:30Z</cp:lastPrinted>
  <dcterms:created xsi:type="dcterms:W3CDTF">2016-03-27T21:00:01Z</dcterms:created>
  <dcterms:modified xsi:type="dcterms:W3CDTF">2018-07-23T15:04:09Z</dcterms:modified>
</cp:coreProperties>
</file>