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7"/>
  </p:handoutMasterIdLst>
  <p:sldIdLst>
    <p:sldId id="256" r:id="rId2"/>
    <p:sldId id="423" r:id="rId3"/>
    <p:sldId id="837" r:id="rId4"/>
    <p:sldId id="854" r:id="rId5"/>
    <p:sldId id="860" r:id="rId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0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315246E-766A-45BC-AE3D-E61D338B6791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3A27630-91C4-4530-B75F-DCB49C2A3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0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7920"/>
            <a:ext cx="7772400" cy="2550020"/>
          </a:xfrm>
        </p:spPr>
        <p:txBody>
          <a:bodyPr anchor="b">
            <a:normAutofit/>
          </a:bodyPr>
          <a:lstStyle>
            <a:lvl1pPr algn="ctr">
              <a:defRPr sz="45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88872"/>
            <a:ext cx="6858000" cy="768927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1093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1783"/>
          </a:xfrm>
        </p:spPr>
        <p:txBody>
          <a:bodyPr>
            <a:normAutofit/>
          </a:bodyPr>
          <a:lstStyle>
            <a:lvl1pPr algn="ctr">
              <a:defRPr sz="34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825" y="1471353"/>
            <a:ext cx="8229600" cy="49626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31825" indent="-290513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040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5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1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7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1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3FE5-340C-4074-89DC-DBC01D5D6D3F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2553" y="1187480"/>
            <a:ext cx="8047567" cy="25500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/>
              <a:t>What A Blind Man Saw</a:t>
            </a:r>
            <a:br>
              <a:rPr lang="en-US" sz="3800" b="1" dirty="0"/>
            </a:br>
            <a:endParaRPr lang="en-US" sz="3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John 9:1-7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10633" y="3850081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99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2938" y="405485"/>
            <a:ext cx="829655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chemeClr val="bg1"/>
                </a:solidFill>
              </a:rPr>
              <a:t>  1  Now as Jesus passed by, He saw a man who was blind from birth.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2  And His disciples asked Him, saying, "Rabbi, who sinned, this man or his parents, that he was born blind?"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3  Jesus answered, "Neither this man nor his parents sinned, but that the works of God should be revealed in him.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4  I must work the works of Him who sent Me while it is day; the night is coming when no one can work.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5  As long as I am in the world, I am the light of the world."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6  When He had said these things, He spat on the ground and made clay with the saliva; and He anointed the eyes of the blind man with the clay.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7  And He said to him, "Go, wash in the pool of Siloam" (which is translated, Sent). So he went and washed, and came back seeing.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					John 9:1-7</a:t>
            </a:r>
          </a:p>
        </p:txBody>
      </p:sp>
    </p:spTree>
    <p:extLst>
      <p:ext uri="{BB962C8B-B14F-4D97-AF65-F5344CB8AC3E}">
        <p14:creationId xmlns:p14="http://schemas.microsoft.com/office/powerpoint/2010/main" val="3809855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218" y="365671"/>
            <a:ext cx="836233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</a:rPr>
              <a:t>Blind Man Meets Jesus, Eyes Opened</a:t>
            </a:r>
            <a:endParaRPr lang="en-US" sz="4000" dirty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­When he first was with Jesus</a:t>
            </a:r>
            <a:endParaRPr lang="en-US" sz="2400" b="1" dirty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Many thought all adversity was from personal sin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bg1"/>
                </a:solidFill>
              </a:rPr>
              <a:t>Jesus answers this—also look at Luke 13: 1-5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bg1"/>
                </a:solidFill>
              </a:rPr>
              <a:t>Jesus’ life shows the folly of this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No way to know what he had heard of Jesus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After he was with Jesus the first time</a:t>
            </a:r>
            <a:endParaRPr lang="en-US" sz="2400" b="1" dirty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chemeClr val="bg1"/>
                </a:solidFill>
              </a:rPr>
              <a:t>He knew Jesus’ name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chemeClr val="bg1"/>
                </a:solidFill>
              </a:rPr>
              <a:t>He knew the actions of Jesus—clay, wash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chemeClr val="bg1"/>
                </a:solidFill>
              </a:rPr>
              <a:t>He told the truth every time he was asked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chemeClr val="bg1"/>
                </a:solidFill>
              </a:rPr>
              <a:t>He knew no ordinary man could open blind eyes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chemeClr val="bg1"/>
                </a:solidFill>
              </a:rPr>
              <a:t>He knew the Pharisees and synagogue were wrong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After he was with Jesus the second time</a:t>
            </a:r>
            <a:endParaRPr lang="en-US" sz="2400" b="1" dirty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chemeClr val="bg1"/>
                </a:solidFill>
              </a:rPr>
              <a:t>He knew the evidence was that Jesus was the Messiah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chemeClr val="bg1"/>
                </a:solidFill>
              </a:rPr>
              <a:t>The evidence was overwhelming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chemeClr val="bg1"/>
                </a:solidFill>
              </a:rPr>
              <a:t>“Lord, I believe!”</a:t>
            </a:r>
          </a:p>
        </p:txBody>
      </p:sp>
    </p:spTree>
    <p:extLst>
      <p:ext uri="{BB962C8B-B14F-4D97-AF65-F5344CB8AC3E}">
        <p14:creationId xmlns:p14="http://schemas.microsoft.com/office/powerpoint/2010/main" val="509137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218" y="365671"/>
            <a:ext cx="8362336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</a:rPr>
              <a:t>“Blind” America Needs to See Jesus</a:t>
            </a:r>
            <a:endParaRPr lang="en-US" sz="4000" dirty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­Many Americans are “blind”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Many religious ideas given about God, Bible &amp; Jesus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Many do not know Him, only know His name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Many have never spent time with the real Jesus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Many do not know He said, “I am the way, truth, life”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chemeClr val="bg1"/>
                </a:solidFill>
              </a:rPr>
              <a:t>If He is the Son of God, He is the way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chemeClr val="bg1"/>
                </a:solidFill>
              </a:rPr>
              <a:t>If He is the Son of God, He is the truth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chemeClr val="bg1"/>
                </a:solidFill>
              </a:rPr>
              <a:t>If He is the Son of God, He is the life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Miracles of Jesus, God’s stamp of approval on Him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right response is examine evidence, then obey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Study, make your own personal decision about Him</a:t>
            </a:r>
            <a:endParaRPr lang="en-US" sz="23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1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0" y="527539"/>
            <a:ext cx="8435713" cy="5906514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500"/>
              </a:spcAft>
              <a:buNone/>
            </a:pPr>
            <a:r>
              <a:rPr lang="en-US" sz="4400" b="1" dirty="0">
                <a:solidFill>
                  <a:srgbClr val="FFFF00"/>
                </a:solidFill>
              </a:rPr>
              <a:t>The Way to Truth and Life  </a:t>
            </a:r>
          </a:p>
          <a:p>
            <a:pPr marL="685800" indent="-457200">
              <a:spcAft>
                <a:spcPts val="1500"/>
              </a:spcAft>
            </a:pPr>
            <a:r>
              <a:rPr lang="en-US" sz="3600" b="1" dirty="0"/>
              <a:t>Believe				John 8:24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/>
              <a:t>  Repent				Acts 17:30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/>
              <a:t>  Confess Faith			Acts 8:36-37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/>
              <a:t>  Be Baptized Into Him	Acts 2:38</a:t>
            </a:r>
          </a:p>
          <a:p>
            <a:pPr marL="457200" indent="-404813" algn="ctr">
              <a:spcAft>
                <a:spcPts val="1500"/>
              </a:spcAft>
              <a:buNone/>
            </a:pPr>
            <a:r>
              <a:rPr lang="en-US" sz="3500" b="1" dirty="0">
                <a:solidFill>
                  <a:srgbClr val="FFFF00"/>
                </a:solidFill>
              </a:rPr>
              <a:t>Added to His church, His body, His kingdom </a:t>
            </a:r>
            <a:endParaRPr lang="en-US" sz="3600" b="1" dirty="0">
              <a:solidFill>
                <a:srgbClr val="FFFF00"/>
              </a:solidFill>
            </a:endParaRPr>
          </a:p>
          <a:p>
            <a:pPr marL="457200">
              <a:spcAft>
                <a:spcPts val="1500"/>
              </a:spcAft>
            </a:pPr>
            <a:r>
              <a:rPr lang="en-US" sz="3600" b="1" dirty="0"/>
              <a:t>  Be Faithful until death	Rev. 2:10</a:t>
            </a:r>
          </a:p>
        </p:txBody>
      </p:sp>
    </p:spTree>
    <p:extLst>
      <p:ext uri="{BB962C8B-B14F-4D97-AF65-F5344CB8AC3E}">
        <p14:creationId xmlns:p14="http://schemas.microsoft.com/office/powerpoint/2010/main" val="3607757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kern="1200" dirty="0">
            <a:solidFill>
              <a:schemeClr val="tx1"/>
            </a:solidFill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269</Words>
  <Application>Microsoft Office PowerPoint</Application>
  <PresentationFormat>On-screen Show (4:3)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Lucida Calligraphy</vt:lpstr>
      <vt:lpstr>Office Theme</vt:lpstr>
      <vt:lpstr>What A Blind Man Saw </vt:lpstr>
      <vt:lpstr>PowerPoint Presentation</vt:lpstr>
      <vt:lpstr>PowerPoint Presentation</vt:lpstr>
      <vt:lpstr>PowerPoint Presentation</vt:lpstr>
      <vt:lpstr>PowerPoint Presentation</vt:lpstr>
    </vt:vector>
  </TitlesOfParts>
  <Company>Palm Beach Lakes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Sermon Title</dc:title>
  <dc:creator>David</dc:creator>
  <cp:lastModifiedBy>Cindy Nelson</cp:lastModifiedBy>
  <cp:revision>211</cp:revision>
  <cp:lastPrinted>2018-07-22T12:42:30Z</cp:lastPrinted>
  <dcterms:created xsi:type="dcterms:W3CDTF">2016-03-27T21:00:01Z</dcterms:created>
  <dcterms:modified xsi:type="dcterms:W3CDTF">2018-07-23T15:04:09Z</dcterms:modified>
</cp:coreProperties>
</file>