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423" r:id="rId3"/>
    <p:sldId id="668" r:id="rId4"/>
    <p:sldId id="625" r:id="rId5"/>
    <p:sldId id="635" r:id="rId6"/>
    <p:sldId id="638" r:id="rId7"/>
    <p:sldId id="645" r:id="rId8"/>
    <p:sldId id="654" r:id="rId9"/>
    <p:sldId id="661" r:id="rId10"/>
    <p:sldId id="552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2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900" b="1" dirty="0"/>
              <a:t>“In Remembrance of Me . . .” Communion Meditations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/>
              <a:t>1 Cor. 11:27-32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>
                <a:solidFill>
                  <a:srgbClr val="FFFF00"/>
                </a:solidFill>
              </a:rPr>
              <a:t>The Path to Real Communion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/>
              <a:t>Believe				John 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Confess 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Be Baptized Into Him	Gal.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Be Faithful until death	Rev. 2:10</a:t>
            </a:r>
          </a:p>
        </p:txBody>
      </p:sp>
    </p:spTree>
    <p:extLst>
      <p:ext uri="{BB962C8B-B14F-4D97-AF65-F5344CB8AC3E}">
        <p14:creationId xmlns:p14="http://schemas.microsoft.com/office/powerpoint/2010/main" val="197617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59765"/>
            <a:ext cx="82965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ea typeface="Calibri" charset="0"/>
                <a:cs typeface="Georgia" charset="0"/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27  Therefore whoever eats this bread or drinks this cup of the Lord in an unworthy manner will be guilty of the body and blood of the Lord.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28  But let a man examine himself, and so let him eat of the bread and drink of the cup.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29  For he who eats and drinks in an unworthy manner eats and drinks judgment to himself, not discerning the Lord's body.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30  For this reason many are weak and sick among you, and many sleep.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31  For if we would judge ourselves, we would not be judged.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32  But when we are judged, we are chastened by the Lord, that we may not be condemned with the world. </a:t>
            </a:r>
          </a:p>
        </p:txBody>
      </p:sp>
    </p:spTree>
    <p:extLst>
      <p:ext uri="{BB962C8B-B14F-4D97-AF65-F5344CB8AC3E}">
        <p14:creationId xmlns:p14="http://schemas.microsoft.com/office/powerpoint/2010/main" val="380985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4380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The Importance of This Lesson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We partake the Lord’s Supper remembering Him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What does this mean? How do we do this?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Every person’s choice is personal &amp; individual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Young Christians may need help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Older Christians may need help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How do we “Remember Him’’ 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Today’s lesson, suggestions about what to think</a:t>
            </a:r>
            <a:endParaRPr lang="en-US" b="1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6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222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Possible Communion Meditations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Read Old Testament verses	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Isaiah 53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Psalm 22</a:t>
            </a:r>
            <a:endParaRPr lang="en-US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55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3688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Possible Communion Meditations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Read Old Testament verses	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Read the gospel accounts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Use a “three way’’ mirror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Look backward to the cross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Look inward into “mirror’’ at  yourself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Look forward to see Him coming again</a:t>
            </a:r>
            <a:endParaRPr lang="en-US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46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4626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Possible Communion Meditations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Read Old Testament verses	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Read the gospel accounts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Use a “three way’’ mirror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Stand at the cross, seeing His death through the eyes of those who were there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His enemies—the thieves, the Jewish leaders, Satan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His friends—His mother, His followers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See your sins as real cause of His agony</a:t>
            </a:r>
            <a:endParaRPr lang="en-US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762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443383"/>
            <a:ext cx="8412761" cy="356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Possible Communion Meditations</a:t>
            </a: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5.  Read/meditate on favorite songs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The Old Rugged Cross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When I Survey the Wondrous Cross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When Love for Christ Grows Weak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Lead Me to Calvary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Ten Thousand Angels</a:t>
            </a:r>
            <a:endParaRPr lang="en-US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26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619" y="467974"/>
            <a:ext cx="8412761" cy="496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Possible Communion Meditations</a:t>
            </a: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5.  Read/meditate on favorite songs</a:t>
            </a:r>
          </a:p>
          <a:p>
            <a:pPr marL="514350" indent="-514350">
              <a:spcAft>
                <a:spcPts val="600"/>
              </a:spcAft>
              <a:buAutoNum type="arabicPeriod" startAt="6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Seven numbers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One Savior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Two trials—Jewish and Roman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Three hours of darkness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Four parts of His garments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Five wounds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Six hours on the cross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Seven words on the cross</a:t>
            </a:r>
            <a:endParaRPr lang="en-US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04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619" y="467974"/>
            <a:ext cx="8412761" cy="5473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Possible Communion Meditations</a:t>
            </a: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5.  Read/meditate on favorite songs</a:t>
            </a:r>
          </a:p>
          <a:p>
            <a:pPr marL="514350" indent="-514350">
              <a:spcAft>
                <a:spcPts val="600"/>
              </a:spcAft>
              <a:buAutoNum type="arabicPeriod" startAt="6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Seven numbers</a:t>
            </a:r>
          </a:p>
          <a:p>
            <a:pPr marL="514350" indent="-514350">
              <a:spcAft>
                <a:spcPts val="600"/>
              </a:spcAft>
              <a:buAutoNum type="arabicPeriod" startAt="7"/>
            </a:pP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Seven words on the cross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Father, forgive them . . .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Today you will be with Me in paradise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Woman, behold your son; Son, behold your mother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 thirst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My God, My God, Why . . .?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It is finished</a:t>
            </a:r>
          </a:p>
          <a:p>
            <a:pPr marL="914400" lvl="1" indent="-457200"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Father, into Your hands I commit My spirit</a:t>
            </a:r>
            <a:endParaRPr lang="en-US" sz="16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473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4647</TotalTime>
  <Words>245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Lucida Calligraphy</vt:lpstr>
      <vt:lpstr>Times New Roman</vt:lpstr>
      <vt:lpstr>Office Theme</vt:lpstr>
      <vt:lpstr>“In Remembrance of Me . . .” Communion Meditations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187</cp:revision>
  <cp:lastPrinted>2018-07-15T19:46:41Z</cp:lastPrinted>
  <dcterms:created xsi:type="dcterms:W3CDTF">2016-03-27T21:00:01Z</dcterms:created>
  <dcterms:modified xsi:type="dcterms:W3CDTF">2018-07-16T13:23:58Z</dcterms:modified>
</cp:coreProperties>
</file>