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BCA52D-D534-4DE8-87C5-0B74D126D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1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ACDB7-2F5C-485A-BBAE-1A4DE9FB4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1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9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09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645ADA-E316-41C9-B63F-A490C85CB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9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2C0B3-E0A3-404C-A7EC-8D504DDDB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57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9E0A5B-CB33-4326-9311-95E25A35E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86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348B18-E7B2-43A4-B4C9-75EC50376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8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B7ECB6-E5A2-468D-8600-3B50B57A8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94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7E40C-BEC8-4652-A3AC-B522174D3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69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FE041F-4895-4CDC-BE4F-A7E188468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38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8BAD6-5C1A-4E4B-BE89-451791EE6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79" y="2572284"/>
            <a:ext cx="8925547" cy="4285716"/>
          </a:xfrm>
        </p:spPr>
        <p:txBody>
          <a:bodyPr/>
          <a:lstStyle>
            <a:lvl1pPr>
              <a:defRPr b="1">
                <a:effectLst>
                  <a:glow rad="1524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152400">
                    <a:schemeClr val="bg1"/>
                  </a:glow>
                </a:effectLst>
              </a:defRPr>
            </a:lvl2pPr>
            <a:lvl3pPr>
              <a:defRPr b="1">
                <a:effectLst>
                  <a:glow rad="152400">
                    <a:schemeClr val="bg1"/>
                  </a:glow>
                </a:effectLst>
              </a:defRPr>
            </a:lvl3pPr>
            <a:lvl4pPr>
              <a:defRPr b="1">
                <a:effectLst>
                  <a:glow rad="152400">
                    <a:schemeClr val="bg1"/>
                  </a:glow>
                </a:effectLst>
              </a:defRPr>
            </a:lvl4pPr>
            <a:lvl5pPr>
              <a:defRPr b="1">
                <a:effectLst>
                  <a:glow rad="1524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1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FF68-DA7C-4C6F-9149-5381BCF88985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A203-C602-4516-907D-F9FBED94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2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F6C-DF05-484D-9070-2FE70092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79" y="2572284"/>
            <a:ext cx="8998721" cy="4285716"/>
          </a:xfrm>
        </p:spPr>
        <p:txBody>
          <a:bodyPr>
            <a:normAutofit/>
          </a:bodyPr>
          <a:lstStyle/>
          <a:p>
            <a:r>
              <a:rPr lang="en-US" dirty="0"/>
              <a:t>Examine yourself today!</a:t>
            </a:r>
          </a:p>
          <a:p>
            <a:r>
              <a:rPr lang="en-US" dirty="0"/>
              <a:t>Have you ever been baptized?  If not, why not today?</a:t>
            </a:r>
          </a:p>
          <a:p>
            <a:r>
              <a:rPr lang="en-US" dirty="0"/>
              <a:t>If you have been baptized:</a:t>
            </a:r>
          </a:p>
          <a:p>
            <a:pPr lvl="1"/>
            <a:r>
              <a:rPr lang="en-US" dirty="0"/>
              <a:t>Was preceded with Confidence, Conviction and Change?</a:t>
            </a:r>
          </a:p>
          <a:p>
            <a:pPr lvl="1"/>
            <a:r>
              <a:rPr lang="en-US" dirty="0"/>
              <a:t>Was it for the purpose of Cleansing, not previously yours?</a:t>
            </a:r>
          </a:p>
          <a:p>
            <a:pPr lvl="1"/>
            <a:r>
              <a:rPr lang="en-US" dirty="0"/>
              <a:t>Was it accompanied by a Commitment to a lifetime of service?</a:t>
            </a:r>
          </a:p>
          <a:p>
            <a:pPr lvl="1"/>
            <a:r>
              <a:rPr lang="en-US" dirty="0"/>
              <a:t>Did it result in great Cheerfulness and Calm?</a:t>
            </a:r>
          </a:p>
        </p:txBody>
      </p:sp>
    </p:spTree>
    <p:extLst>
      <p:ext uri="{BB962C8B-B14F-4D97-AF65-F5344CB8AC3E}">
        <p14:creationId xmlns:p14="http://schemas.microsoft.com/office/powerpoint/2010/main" val="16182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CAFD45-B37F-42D9-AC37-533D4F2D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Absolute faith, trust and certainty that (Heb. 3:14):</a:t>
            </a:r>
          </a:p>
          <a:p>
            <a:pPr lvl="1"/>
            <a:r>
              <a:rPr lang="en-US" dirty="0"/>
              <a:t>God loves you</a:t>
            </a:r>
          </a:p>
          <a:p>
            <a:pPr lvl="1"/>
            <a:r>
              <a:rPr lang="en-US" dirty="0"/>
              <a:t>Jesus died for you</a:t>
            </a:r>
          </a:p>
          <a:p>
            <a:pPr lvl="1"/>
            <a:r>
              <a:rPr lang="en-US" dirty="0"/>
              <a:t>Jesus is alive today</a:t>
            </a:r>
          </a:p>
          <a:p>
            <a:pPr lvl="1"/>
            <a:r>
              <a:rPr lang="en-US" dirty="0"/>
              <a:t>Heaven prepared for you</a:t>
            </a:r>
          </a:p>
          <a:p>
            <a:r>
              <a:rPr lang="en-US" dirty="0"/>
              <a:t>Absolute assurance that you did (Rom. 6:3-4):</a:t>
            </a:r>
          </a:p>
          <a:p>
            <a:pPr lvl="1"/>
            <a:r>
              <a:rPr lang="en-US" dirty="0"/>
              <a:t>The right thing</a:t>
            </a:r>
          </a:p>
          <a:p>
            <a:pPr lvl="1"/>
            <a:r>
              <a:rPr lang="en-US" dirty="0"/>
              <a:t>At the right time</a:t>
            </a:r>
          </a:p>
          <a:p>
            <a:pPr lvl="1"/>
            <a:r>
              <a:rPr lang="en-US" dirty="0"/>
              <a:t>For the right reason</a:t>
            </a:r>
          </a:p>
          <a:p>
            <a:r>
              <a:rPr lang="en-US" dirty="0"/>
              <a:t>Absolute confidence to confess your faith (Rom. 10:10)</a:t>
            </a:r>
          </a:p>
        </p:txBody>
      </p:sp>
    </p:spTree>
    <p:extLst>
      <p:ext uri="{BB962C8B-B14F-4D97-AF65-F5344CB8AC3E}">
        <p14:creationId xmlns:p14="http://schemas.microsoft.com/office/powerpoint/2010/main" val="16648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F6C-DF05-484D-9070-2FE70092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Convicted of the reality of sin (1 John 3:4; Rom. 3:23)</a:t>
            </a:r>
          </a:p>
          <a:p>
            <a:r>
              <a:rPr lang="en-US" dirty="0"/>
              <a:t>Convicted of the seriousness of sin (1 Pet. 2:24; 2 Cor. 5:21; Gal. 1:4)</a:t>
            </a:r>
          </a:p>
          <a:p>
            <a:r>
              <a:rPr lang="en-US" dirty="0"/>
              <a:t>Convicted of the consequences of sin (Isa. 59:1-2; Rom. 1:18; 6:23; 2 Thess. 1:8-9) </a:t>
            </a:r>
          </a:p>
          <a:p>
            <a:r>
              <a:rPr lang="en-US" dirty="0"/>
              <a:t>Convicted of the personal nature of sin (Ezek. 18:20; 1 Tim. 1:15)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F6C-DF05-484D-9070-2FE70092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change enacted by God through sanctification (next point)</a:t>
            </a:r>
          </a:p>
          <a:p>
            <a:r>
              <a:rPr lang="en-US" dirty="0"/>
              <a:t>A change enacted by you through repentance </a:t>
            </a:r>
          </a:p>
          <a:p>
            <a:pPr lvl="1"/>
            <a:r>
              <a:rPr lang="en-US" dirty="0"/>
              <a:t>A change of mind (Acts 23:1)</a:t>
            </a:r>
          </a:p>
          <a:p>
            <a:pPr lvl="1"/>
            <a:r>
              <a:rPr lang="en-US" dirty="0"/>
              <a:t>A change of heart (Psa. 19:14)</a:t>
            </a:r>
          </a:p>
          <a:p>
            <a:pPr lvl="1"/>
            <a:r>
              <a:rPr lang="en-US" dirty="0"/>
              <a:t>A change of life (Matt. 21:28-31)</a:t>
            </a:r>
          </a:p>
          <a:p>
            <a:pPr lvl="1"/>
            <a:r>
              <a:rPr lang="en-US" dirty="0"/>
              <a:t>A change of thoughts (Phil. 4:8)</a:t>
            </a:r>
          </a:p>
          <a:p>
            <a:pPr lvl="1"/>
            <a:r>
              <a:rPr lang="en-US" dirty="0"/>
              <a:t>A change of words (Matt. 12:36-37)</a:t>
            </a:r>
          </a:p>
          <a:p>
            <a:pPr lvl="1"/>
            <a:r>
              <a:rPr lang="en-US" dirty="0"/>
              <a:t>A change of attitudes (Col. 3:8-14)</a:t>
            </a:r>
          </a:p>
          <a:p>
            <a:pPr lvl="1"/>
            <a:r>
              <a:rPr lang="en-US" dirty="0"/>
              <a:t>A change of actions (Col. 3:5-7)</a:t>
            </a:r>
          </a:p>
          <a:p>
            <a:pPr lvl="1"/>
            <a:r>
              <a:rPr lang="en-US" dirty="0"/>
              <a:t>A change of habits (1 Cor. 6:9-11)</a:t>
            </a:r>
          </a:p>
          <a:p>
            <a:pPr lvl="1"/>
            <a:r>
              <a:rPr lang="en-US" dirty="0"/>
              <a:t>A change of friends (Prov. 12:26; 1 Cor. 15:33)</a:t>
            </a:r>
          </a:p>
        </p:txBody>
      </p:sp>
    </p:spTree>
    <p:extLst>
      <p:ext uri="{BB962C8B-B14F-4D97-AF65-F5344CB8AC3E}">
        <p14:creationId xmlns:p14="http://schemas.microsoft.com/office/powerpoint/2010/main" val="7579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F6C-DF05-484D-9070-2FE70092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stained with sin, in baptism, the blood of Jesus:</a:t>
            </a:r>
          </a:p>
          <a:p>
            <a:pPr lvl="1"/>
            <a:r>
              <a:rPr lang="en-US" dirty="0"/>
              <a:t>Washed you white as snow (Acts 22:16; Isa. 1:18)</a:t>
            </a:r>
          </a:p>
          <a:p>
            <a:pPr lvl="1"/>
            <a:r>
              <a:rPr lang="en-US" dirty="0"/>
              <a:t>Cleansed you and set you apart (1 Cor. 6:11; Eph. 5:26)</a:t>
            </a:r>
          </a:p>
          <a:p>
            <a:pPr lvl="1"/>
            <a:r>
              <a:rPr lang="en-US" dirty="0"/>
              <a:t>Purified your soul (1 Pet. 1:22)</a:t>
            </a:r>
          </a:p>
          <a:p>
            <a:pPr lvl="1"/>
            <a:r>
              <a:rPr lang="en-US" dirty="0"/>
              <a:t>Blotted out your sins (Acts 3:19)</a:t>
            </a:r>
          </a:p>
          <a:p>
            <a:pPr lvl="1"/>
            <a:r>
              <a:rPr lang="en-US" dirty="0"/>
              <a:t>Made you brand new (2 Cor. 5:17)</a:t>
            </a:r>
          </a:p>
          <a:p>
            <a:r>
              <a:rPr lang="en-US" dirty="0"/>
              <a:t>Every filthy sin was taken away (Col. 2:11-12)</a:t>
            </a:r>
          </a:p>
        </p:txBody>
      </p:sp>
    </p:spTree>
    <p:extLst>
      <p:ext uri="{BB962C8B-B14F-4D97-AF65-F5344CB8AC3E}">
        <p14:creationId xmlns:p14="http://schemas.microsoft.com/office/powerpoint/2010/main" val="17547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F6C-DF05-484D-9070-2FE70092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79" y="2572284"/>
            <a:ext cx="8998721" cy="4285716"/>
          </a:xfrm>
        </p:spPr>
        <p:txBody>
          <a:bodyPr>
            <a:normAutofit/>
          </a:bodyPr>
          <a:lstStyle/>
          <a:p>
            <a:r>
              <a:rPr lang="en-US" dirty="0"/>
              <a:t>You were SAVED!  Rejoice!  (Acts 8:35-39; 16:31-34)</a:t>
            </a:r>
          </a:p>
          <a:p>
            <a:r>
              <a:rPr lang="en-US" dirty="0"/>
              <a:t>You were FREED!  Rejoice!  (Rom. 6:6-11; John 8:32-36)</a:t>
            </a:r>
          </a:p>
          <a:p>
            <a:r>
              <a:rPr lang="en-US" dirty="0"/>
              <a:t>You were ADOPTED!  Rejoice!  (Rom. 8:15; Gal. 3:26-27)</a:t>
            </a:r>
          </a:p>
          <a:p>
            <a:r>
              <a:rPr lang="en-US" dirty="0"/>
              <a:t>You were ACCEPTED!  Rejoice!  (Acts 10:35; Eph. 1:6)</a:t>
            </a:r>
          </a:p>
          <a:p>
            <a:r>
              <a:rPr lang="en-US" dirty="0"/>
              <a:t>You were ENROLLED!  Rejoice!  (Heb. 12:23; Rev. 21:27)</a:t>
            </a:r>
          </a:p>
          <a:p>
            <a:r>
              <a:rPr lang="en-US" dirty="0"/>
              <a:t>You were SECURED!  Rejoice!  (1 John 5:13; 1 Pet. 1:5)</a:t>
            </a:r>
          </a:p>
        </p:txBody>
      </p:sp>
    </p:spTree>
    <p:extLst>
      <p:ext uri="{BB962C8B-B14F-4D97-AF65-F5344CB8AC3E}">
        <p14:creationId xmlns:p14="http://schemas.microsoft.com/office/powerpoint/2010/main" val="10538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F6C-DF05-484D-9070-2FE70092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79" y="2572284"/>
            <a:ext cx="8998721" cy="4285716"/>
          </a:xfrm>
        </p:spPr>
        <p:txBody>
          <a:bodyPr>
            <a:noAutofit/>
          </a:bodyPr>
          <a:lstStyle/>
          <a:p>
            <a:r>
              <a:rPr lang="en-US" sz="2400" dirty="0"/>
              <a:t>To love the Lord with all your heart (Matt. 22:37)</a:t>
            </a:r>
          </a:p>
          <a:p>
            <a:r>
              <a:rPr lang="en-US" sz="2400" dirty="0"/>
              <a:t>To seek His church and His righteousness first (Matt. 6:33)</a:t>
            </a:r>
          </a:p>
          <a:p>
            <a:r>
              <a:rPr lang="en-US" sz="2400" dirty="0"/>
              <a:t>To deny self, take up your cross and follow Jesus (Luke 9:23)</a:t>
            </a:r>
          </a:p>
          <a:p>
            <a:r>
              <a:rPr lang="en-US" sz="2400" dirty="0"/>
              <a:t>To walk with Him each day (1 John 1:7)</a:t>
            </a:r>
          </a:p>
          <a:p>
            <a:r>
              <a:rPr lang="en-US" sz="2400" dirty="0"/>
              <a:t>To be steadfast in the work of the Lord (1 Cor. 15:58)</a:t>
            </a:r>
          </a:p>
          <a:p>
            <a:r>
              <a:rPr lang="en-US" sz="2400" dirty="0"/>
              <a:t>To worship Him regularly &amp; wholeheartedly (Matt. 4:10; Col. 3:16)</a:t>
            </a:r>
          </a:p>
          <a:p>
            <a:r>
              <a:rPr lang="en-US" sz="2400" dirty="0"/>
              <a:t>To test all things: hold to good, abstain from evil (1 Thess. 5:21-22)</a:t>
            </a:r>
          </a:p>
          <a:p>
            <a:r>
              <a:rPr lang="en-US" sz="2400" dirty="0"/>
              <a:t>To teach others the wonderful news of Jesus Christ (2 Tim. 2:2)</a:t>
            </a:r>
          </a:p>
          <a:p>
            <a:r>
              <a:rPr lang="en-US" sz="2400" dirty="0"/>
              <a:t>To glorify God in your body and in your spirit (1 Cor. 6:20)</a:t>
            </a:r>
          </a:p>
        </p:txBody>
      </p:sp>
    </p:spTree>
    <p:extLst>
      <p:ext uri="{BB962C8B-B14F-4D97-AF65-F5344CB8AC3E}">
        <p14:creationId xmlns:p14="http://schemas.microsoft.com/office/powerpoint/2010/main" val="38131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F6C-DF05-484D-9070-2FE70092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were made right with God (1 Cor. 6:11; Mt. 28:19-20)</a:t>
            </a:r>
          </a:p>
          <a:p>
            <a:r>
              <a:rPr lang="en-US" dirty="0"/>
              <a:t>Because you had been:</a:t>
            </a:r>
          </a:p>
          <a:p>
            <a:pPr lvl="1"/>
            <a:r>
              <a:rPr lang="en-US" sz="2800" dirty="0"/>
              <a:t>Pardoned from the guilt of sin (Acts 2:38)</a:t>
            </a:r>
          </a:p>
          <a:p>
            <a:pPr lvl="1"/>
            <a:r>
              <a:rPr lang="en-US" sz="2800" dirty="0"/>
              <a:t>Freed from the bondage of sin (Rom. 6:3-18)</a:t>
            </a:r>
          </a:p>
          <a:p>
            <a:pPr lvl="1"/>
            <a:r>
              <a:rPr lang="en-US" sz="2800" dirty="0"/>
              <a:t>Reconciled from the separation of sin (Eph. 2:11-13)</a:t>
            </a:r>
          </a:p>
          <a:p>
            <a:pPr lvl="1"/>
            <a:r>
              <a:rPr lang="en-US" sz="2800" dirty="0"/>
              <a:t>Saved from the condemnation of sin (1 Pet. 3:20-21)</a:t>
            </a:r>
          </a:p>
        </p:txBody>
      </p:sp>
    </p:spTree>
    <p:extLst>
      <p:ext uri="{BB962C8B-B14F-4D97-AF65-F5344CB8AC3E}">
        <p14:creationId xmlns:p14="http://schemas.microsoft.com/office/powerpoint/2010/main" val="38950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F6C-DF05-484D-9070-2FE70092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that day!  The best day!  </a:t>
            </a:r>
          </a:p>
          <a:p>
            <a:r>
              <a:rPr lang="en-US" dirty="0"/>
              <a:t>Rejoice in that day!  The best day!</a:t>
            </a:r>
          </a:p>
          <a:p>
            <a:r>
              <a:rPr lang="en-US"/>
              <a:t>Recommit </a:t>
            </a:r>
            <a:r>
              <a:rPr lang="en-US" dirty="0"/>
              <a:t>today to what you had that day! </a:t>
            </a:r>
          </a:p>
          <a:p>
            <a:r>
              <a:rPr lang="en-US" dirty="0"/>
              <a:t>Rearrange, Reform, Revamp anything that has changed! </a:t>
            </a:r>
          </a:p>
          <a:p>
            <a:r>
              <a:rPr lang="en-US" dirty="0"/>
              <a:t>Refuse to ever:</a:t>
            </a:r>
          </a:p>
          <a:p>
            <a:pPr lvl="1"/>
            <a:r>
              <a:rPr lang="en-US" dirty="0"/>
              <a:t>Go astray (Heb. 3:8-14)</a:t>
            </a:r>
          </a:p>
          <a:p>
            <a:pPr lvl="1"/>
            <a:r>
              <a:rPr lang="en-US" dirty="0"/>
              <a:t>Forget that you were cleansed by the blood of Jesus (2 Pet. 1:9)</a:t>
            </a:r>
          </a:p>
          <a:p>
            <a:pPr lvl="1"/>
            <a:r>
              <a:rPr lang="en-US" dirty="0"/>
              <a:t>Lose sight of His great reward (John 14:1-3)</a:t>
            </a:r>
          </a:p>
        </p:txBody>
      </p:sp>
    </p:spTree>
    <p:extLst>
      <p:ext uri="{BB962C8B-B14F-4D97-AF65-F5344CB8AC3E}">
        <p14:creationId xmlns:p14="http://schemas.microsoft.com/office/powerpoint/2010/main" val="11085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2080</TotalTime>
  <Words>738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cp:lastPrinted>2018-07-15T19:51:51Z</cp:lastPrinted>
  <dcterms:created xsi:type="dcterms:W3CDTF">2018-07-14T01:22:46Z</dcterms:created>
  <dcterms:modified xsi:type="dcterms:W3CDTF">2018-07-15T19:52:13Z</dcterms:modified>
</cp:coreProperties>
</file>