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1D803-1A94-4A9E-9D89-5E6BC948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B9E5B-4950-4E0E-970F-39A0AB872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1598064"/>
            <a:ext cx="8853443" cy="72639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FFFF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2" y="2427006"/>
            <a:ext cx="8985369" cy="44309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AC1F-53B9-444C-A8F8-8A068D0C0DA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A9C0-4705-4AE3-8343-78C19A9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DURATION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Uncertainty</a:t>
            </a:r>
            <a:r>
              <a:rPr lang="en-US" dirty="0"/>
              <a:t> of Life…Shows Our </a:t>
            </a:r>
            <a:r>
              <a:rPr lang="en-US" u="sng" dirty="0"/>
              <a:t>Ignorance</a:t>
            </a:r>
            <a:r>
              <a:rPr lang="en-US" dirty="0"/>
              <a:t> (4:14a)</a:t>
            </a:r>
            <a:endParaRPr lang="en-US" sz="4000" dirty="0"/>
          </a:p>
          <a:p>
            <a:pPr lvl="1"/>
            <a:r>
              <a:rPr lang="en-US" i="1" dirty="0"/>
              <a:t>“You do not know”</a:t>
            </a:r>
            <a:endParaRPr lang="en-US" sz="3600" dirty="0"/>
          </a:p>
          <a:p>
            <a:r>
              <a:rPr lang="en-US" dirty="0"/>
              <a:t>The </a:t>
            </a:r>
            <a:r>
              <a:rPr lang="en-US" u="sng" dirty="0"/>
              <a:t>Brevity</a:t>
            </a:r>
            <a:r>
              <a:rPr lang="en-US" dirty="0"/>
              <a:t> of Life…Shows Our </a:t>
            </a:r>
            <a:r>
              <a:rPr lang="en-US" u="sng" dirty="0"/>
              <a:t>Frailty</a:t>
            </a:r>
            <a:r>
              <a:rPr lang="en-US" dirty="0"/>
              <a:t> (4:14b)</a:t>
            </a:r>
            <a:endParaRPr lang="en-US" sz="4000" dirty="0"/>
          </a:p>
          <a:p>
            <a:pPr lvl="1"/>
            <a:r>
              <a:rPr lang="en-US" i="1" dirty="0"/>
              <a:t>“What is your life?”</a:t>
            </a:r>
            <a:endParaRPr lang="en-US" sz="3600" i="1" dirty="0"/>
          </a:p>
          <a:p>
            <a:pPr lvl="1"/>
            <a:r>
              <a:rPr lang="en-US" dirty="0"/>
              <a:t>We are insubstantial – </a:t>
            </a:r>
            <a:r>
              <a:rPr lang="en-US" i="1" dirty="0"/>
              <a:t>“a vapor/mist”</a:t>
            </a:r>
            <a:endParaRPr lang="en-US" sz="3600" i="1" dirty="0"/>
          </a:p>
          <a:p>
            <a:pPr lvl="1"/>
            <a:r>
              <a:rPr lang="en-US" dirty="0"/>
              <a:t>We are transient – </a:t>
            </a:r>
            <a:r>
              <a:rPr lang="en-US" i="1" dirty="0"/>
              <a:t>“appears for a little while/time”</a:t>
            </a:r>
            <a:endParaRPr lang="en-US" sz="3600" i="1" dirty="0"/>
          </a:p>
          <a:p>
            <a:pPr lvl="1"/>
            <a:r>
              <a:rPr lang="en-US" dirty="0"/>
              <a:t>We are gone without a trace – </a:t>
            </a:r>
            <a:r>
              <a:rPr lang="en-US" i="1" dirty="0"/>
              <a:t>“then vanishes away”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7722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DURATION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Brevity</a:t>
            </a:r>
            <a:r>
              <a:rPr lang="en-US" dirty="0"/>
              <a:t> of Life…Shows Our </a:t>
            </a:r>
            <a:r>
              <a:rPr lang="en-US" u="sng" dirty="0"/>
              <a:t>Frailty</a:t>
            </a:r>
            <a:r>
              <a:rPr lang="en-US" dirty="0"/>
              <a:t> (4:14b)</a:t>
            </a:r>
            <a:endParaRPr lang="en-US" sz="4000" dirty="0"/>
          </a:p>
          <a:p>
            <a:pPr lvl="1"/>
            <a:r>
              <a:rPr lang="en-US" dirty="0"/>
              <a:t>Life is brief like:</a:t>
            </a:r>
            <a:endParaRPr lang="en-US" sz="3600" dirty="0"/>
          </a:p>
          <a:p>
            <a:pPr lvl="2">
              <a:spcBef>
                <a:spcPts val="300"/>
              </a:spcBef>
            </a:pPr>
            <a:r>
              <a:rPr lang="en-US" dirty="0"/>
              <a:t>Water spilled on the ground (2 Sam. 14:14)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swift weaver’s shuttle (Job 7:6)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breath (Job 7:7)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shadow (Job 8:9)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swift runner (Job 9:25)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Swift reed boats (Job 9:26)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An eagle swooping on its prey (Job 9:26)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few days (Job 14:1)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A flower that comes forth and withers (Job 14:2)</a:t>
            </a:r>
            <a:endParaRPr lang="en-US" sz="3000" dirty="0"/>
          </a:p>
          <a:p>
            <a:pPr lvl="2">
              <a:spcBef>
                <a:spcPts val="300"/>
              </a:spcBef>
            </a:pPr>
            <a:r>
              <a:rPr lang="en-US" dirty="0"/>
              <a:t>A shadow that flees and does not remain (Job 14:2)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A dream (Job 20:8)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124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DURATION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Brevity</a:t>
            </a:r>
            <a:r>
              <a:rPr lang="en-US" dirty="0"/>
              <a:t> of Life…Shows Our </a:t>
            </a:r>
            <a:r>
              <a:rPr lang="en-US" u="sng" dirty="0"/>
              <a:t>Frailty</a:t>
            </a:r>
            <a:r>
              <a:rPr lang="en-US" dirty="0"/>
              <a:t> (4:14b)</a:t>
            </a:r>
            <a:endParaRPr lang="en-US" sz="4000" dirty="0"/>
          </a:p>
          <a:p>
            <a:pPr lvl="1"/>
            <a:r>
              <a:rPr lang="en-US" dirty="0"/>
              <a:t>Life is brief like:</a:t>
            </a:r>
            <a:endParaRPr lang="en-US" sz="3600" dirty="0"/>
          </a:p>
          <a:p>
            <a:pPr lvl="2"/>
            <a:r>
              <a:rPr lang="en-US" dirty="0"/>
              <a:t>A </a:t>
            </a:r>
            <a:r>
              <a:rPr lang="en-US" dirty="0" err="1"/>
              <a:t>handbreaths</a:t>
            </a:r>
            <a:r>
              <a:rPr lang="en-US" dirty="0"/>
              <a:t> (Psa. 39:5)</a:t>
            </a:r>
            <a:endParaRPr lang="en-US" sz="3000" dirty="0"/>
          </a:p>
          <a:p>
            <a:pPr lvl="2"/>
            <a:r>
              <a:rPr lang="en-US" dirty="0"/>
              <a:t>A mere breath, at his best (Psa. 39:5)</a:t>
            </a:r>
            <a:endParaRPr lang="en-US" sz="3000" dirty="0"/>
          </a:p>
          <a:p>
            <a:pPr lvl="2"/>
            <a:r>
              <a:rPr lang="en-US" dirty="0"/>
              <a:t>A shepherd’s tent, never fixed in place for long (Isa. 38:12)</a:t>
            </a:r>
            <a:endParaRPr lang="en-US" sz="3000" dirty="0"/>
          </a:p>
          <a:p>
            <a:pPr lvl="2"/>
            <a:r>
              <a:rPr lang="en-US" dirty="0"/>
              <a:t>Grass of the field (Matt. 6:30)</a:t>
            </a:r>
            <a:endParaRPr lang="en-US" sz="3000" dirty="0"/>
          </a:p>
          <a:p>
            <a:pPr lvl="2"/>
            <a:r>
              <a:rPr lang="en-US" dirty="0"/>
              <a:t>Grass and the flower of the grass (1 Pet. 1:24)</a:t>
            </a:r>
            <a:endParaRPr lang="en-US" sz="3000" dirty="0"/>
          </a:p>
          <a:p>
            <a:pPr lvl="2"/>
            <a:r>
              <a:rPr lang="en-US" dirty="0"/>
              <a:t>A vapor that appears for a little while and then vanishes away (Jas. 4:14)</a:t>
            </a:r>
          </a:p>
          <a:p>
            <a:pPr lvl="1"/>
            <a:r>
              <a:rPr lang="en-US" dirty="0"/>
              <a:t>The existence of tomorrow is not a natural necessity</a:t>
            </a:r>
            <a:endParaRPr lang="en-US" sz="3600" dirty="0"/>
          </a:p>
          <a:p>
            <a:pPr lvl="2"/>
            <a:r>
              <a:rPr lang="en-US" dirty="0"/>
              <a:t>The existence of tomorrow is a daily mercy of God</a:t>
            </a:r>
            <a:endParaRPr lang="en-US" sz="3200" dirty="0"/>
          </a:p>
          <a:p>
            <a:pPr lvl="2"/>
            <a:r>
              <a:rPr lang="en-US" dirty="0"/>
              <a:t>The existence of tomorrow demands dependence on God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7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DIRECTION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Danger</a:t>
            </a:r>
            <a:r>
              <a:rPr lang="en-US" dirty="0"/>
              <a:t> of </a:t>
            </a:r>
            <a:r>
              <a:rPr lang="en-US" u="sng" dirty="0"/>
              <a:t>Leaving</a:t>
            </a:r>
            <a:r>
              <a:rPr lang="en-US" dirty="0"/>
              <a:t> God </a:t>
            </a:r>
            <a:r>
              <a:rPr lang="en-US" u="sng" dirty="0"/>
              <a:t>Out</a:t>
            </a:r>
            <a:r>
              <a:rPr lang="en-US" dirty="0"/>
              <a:t> of Our Plans (4:13)</a:t>
            </a:r>
            <a:endParaRPr lang="en-US" sz="4000" dirty="0"/>
          </a:p>
          <a:p>
            <a:pPr lvl="1"/>
            <a:r>
              <a:rPr lang="en-US" dirty="0"/>
              <a:t>It is presumptuous to make plans without God</a:t>
            </a:r>
            <a:endParaRPr lang="en-US" sz="3600" dirty="0"/>
          </a:p>
          <a:p>
            <a:pPr lvl="2"/>
            <a:r>
              <a:rPr lang="en-US" sz="2200" dirty="0"/>
              <a:t>Presumption of LIFE: </a:t>
            </a:r>
            <a:r>
              <a:rPr lang="en-US" sz="2200" i="1" dirty="0"/>
              <a:t>“today, tomorrow, a year” </a:t>
            </a:r>
            <a:br>
              <a:rPr lang="en-US" sz="2200" dirty="0"/>
            </a:br>
            <a:r>
              <a:rPr lang="en-US" sz="2200" dirty="0"/>
              <a:t>= we can continue alive at our own will</a:t>
            </a:r>
          </a:p>
          <a:p>
            <a:pPr lvl="2"/>
            <a:r>
              <a:rPr lang="en-US" sz="2200" dirty="0"/>
              <a:t>Presumption of CHOICE: </a:t>
            </a:r>
            <a:r>
              <a:rPr lang="en-US" sz="2200" i="1" dirty="0"/>
              <a:t>“go, spend, buy and sell”</a:t>
            </a:r>
            <a:br>
              <a:rPr lang="en-US" sz="2200" dirty="0"/>
            </a:br>
            <a:r>
              <a:rPr lang="en-US" sz="2200" dirty="0"/>
              <a:t>= we can become master of our own lives</a:t>
            </a:r>
          </a:p>
          <a:p>
            <a:pPr lvl="2"/>
            <a:r>
              <a:rPr lang="en-US" sz="2200" dirty="0"/>
              <a:t>Presumption of ABILITY: </a:t>
            </a:r>
            <a:r>
              <a:rPr lang="en-US" sz="2200" i="1" dirty="0"/>
              <a:t>“buy and sell, and make a profit” </a:t>
            </a:r>
            <a:br>
              <a:rPr lang="en-US" sz="2200" i="1" dirty="0"/>
            </a:br>
            <a:r>
              <a:rPr lang="en-US" sz="2200" dirty="0"/>
              <a:t>= we can do it ourselves, succeed by our own efforts</a:t>
            </a:r>
          </a:p>
          <a:p>
            <a:pPr lvl="1"/>
            <a:r>
              <a:rPr lang="en-US" dirty="0"/>
              <a:t>Leaving God out is sign of self-centeredness &amp; secularism  </a:t>
            </a:r>
            <a:endParaRPr lang="en-US" sz="3600" dirty="0"/>
          </a:p>
          <a:p>
            <a:pPr lvl="1"/>
            <a:r>
              <a:rPr lang="en-US" dirty="0"/>
              <a:t>God must be THE CENTER of life!</a:t>
            </a:r>
          </a:p>
        </p:txBody>
      </p:sp>
    </p:spTree>
    <p:extLst>
      <p:ext uri="{BB962C8B-B14F-4D97-AF65-F5344CB8AC3E}">
        <p14:creationId xmlns:p14="http://schemas.microsoft.com/office/powerpoint/2010/main" val="316254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DIRECTION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</a:t>
            </a:r>
            <a:r>
              <a:rPr lang="en-US" u="sng" dirty="0"/>
              <a:t>Evil</a:t>
            </a:r>
            <a:r>
              <a:rPr lang="en-US" dirty="0"/>
              <a:t>” of </a:t>
            </a:r>
            <a:r>
              <a:rPr lang="en-US" u="sng" dirty="0"/>
              <a:t>Leaving</a:t>
            </a:r>
            <a:r>
              <a:rPr lang="en-US" dirty="0"/>
              <a:t> God </a:t>
            </a:r>
            <a:r>
              <a:rPr lang="en-US" u="sng" dirty="0"/>
              <a:t>Out</a:t>
            </a:r>
            <a:r>
              <a:rPr lang="en-US" dirty="0"/>
              <a:t> of Our Plans (4:16)</a:t>
            </a:r>
            <a:endParaRPr lang="en-US" sz="4000" dirty="0"/>
          </a:p>
          <a:p>
            <a:pPr lvl="1"/>
            <a:r>
              <a:rPr lang="en-US" dirty="0"/>
              <a:t>When we boast for what we can do and accomplish…</a:t>
            </a:r>
            <a:endParaRPr lang="en-US" sz="3600" dirty="0"/>
          </a:p>
          <a:p>
            <a:pPr lvl="1"/>
            <a:r>
              <a:rPr lang="en-US" dirty="0"/>
              <a:t>When we forget how frail we are in this life…</a:t>
            </a:r>
            <a:endParaRPr lang="en-US" sz="3600" dirty="0"/>
          </a:p>
          <a:p>
            <a:pPr lvl="1"/>
            <a:r>
              <a:rPr lang="en-US" dirty="0"/>
              <a:t>When we stop depending on God…</a:t>
            </a:r>
          </a:p>
          <a:p>
            <a:pPr lvl="1"/>
            <a:r>
              <a:rPr lang="en-US" dirty="0"/>
              <a:t>When we think we don’t need God in our daily plans…</a:t>
            </a:r>
            <a:endParaRPr lang="en-US" sz="3600" dirty="0"/>
          </a:p>
          <a:p>
            <a:pPr lvl="1"/>
            <a:r>
              <a:rPr lang="en-US" dirty="0"/>
              <a:t>When we start flaunting our independence &amp; self-sufficiency…</a:t>
            </a:r>
            <a:endParaRPr lang="en-US" sz="3600" dirty="0"/>
          </a:p>
          <a:p>
            <a:pPr lvl="1"/>
            <a:r>
              <a:rPr lang="en-US" i="1" dirty="0"/>
              <a:t>“All such boasting is EVIL” </a:t>
            </a:r>
            <a:r>
              <a:rPr lang="en-US" dirty="0"/>
              <a:t>= trusting in self instead of God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6686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DIRECTION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</a:t>
            </a:r>
            <a:r>
              <a:rPr lang="en-US" u="sng" dirty="0"/>
              <a:t>Sin</a:t>
            </a:r>
            <a:r>
              <a:rPr lang="en-US" dirty="0"/>
              <a:t>” of </a:t>
            </a:r>
            <a:r>
              <a:rPr lang="en-US" u="sng" dirty="0"/>
              <a:t>Leaving</a:t>
            </a:r>
            <a:r>
              <a:rPr lang="en-US" dirty="0"/>
              <a:t> God </a:t>
            </a:r>
            <a:r>
              <a:rPr lang="en-US" u="sng" dirty="0"/>
              <a:t>Out</a:t>
            </a:r>
            <a:r>
              <a:rPr lang="en-US" dirty="0"/>
              <a:t> of Our Plans (4:17)</a:t>
            </a:r>
            <a:endParaRPr lang="en-US" sz="4000" dirty="0"/>
          </a:p>
          <a:p>
            <a:pPr lvl="1"/>
            <a:r>
              <a:rPr lang="en-US" dirty="0"/>
              <a:t>There are sins of commission – when one commits an act that violates the will of God (1 John 3:4)</a:t>
            </a:r>
            <a:endParaRPr lang="en-US" sz="3600" dirty="0"/>
          </a:p>
          <a:p>
            <a:pPr lvl="1"/>
            <a:r>
              <a:rPr lang="en-US" dirty="0"/>
              <a:t>There are sins of omission – when one fails to act in obedience to the will of God (Jas. 4:17)</a:t>
            </a:r>
            <a:endParaRPr lang="en-US" sz="3600" dirty="0"/>
          </a:p>
          <a:p>
            <a:pPr lvl="1"/>
            <a:r>
              <a:rPr lang="en-US" dirty="0"/>
              <a:t>Refusing (deliberately, willfully) to do what one KNOWS God wants and has told us to do is “sin” (cf. Heb. 10:26-31)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65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DIRECTION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Necessity</a:t>
            </a:r>
            <a:r>
              <a:rPr lang="en-US" dirty="0"/>
              <a:t> of </a:t>
            </a:r>
            <a:r>
              <a:rPr lang="en-US" u="sng" dirty="0"/>
              <a:t>Leaning</a:t>
            </a:r>
            <a:r>
              <a:rPr lang="en-US" dirty="0"/>
              <a:t> </a:t>
            </a:r>
            <a:r>
              <a:rPr lang="en-US" u="sng" dirty="0"/>
              <a:t>On</a:t>
            </a:r>
            <a:r>
              <a:rPr lang="en-US" dirty="0"/>
              <a:t> the Will of God in Our Plans (4:15)</a:t>
            </a:r>
            <a:endParaRPr lang="en-US" sz="4000" dirty="0"/>
          </a:p>
          <a:p>
            <a:pPr lvl="1"/>
            <a:r>
              <a:rPr lang="en-US" i="1" dirty="0"/>
              <a:t>“If the Lord wills, we shall live and do this or that”</a:t>
            </a:r>
            <a:endParaRPr lang="en-US" sz="3600" i="1" dirty="0"/>
          </a:p>
          <a:p>
            <a:pPr lvl="1"/>
            <a:r>
              <a:rPr lang="en-US" dirty="0"/>
              <a:t>We should subject ALL our plans to the Lord’s will</a:t>
            </a:r>
            <a:endParaRPr lang="en-US" sz="3600" dirty="0"/>
          </a:p>
          <a:p>
            <a:pPr lvl="1"/>
            <a:r>
              <a:rPr lang="en-US" dirty="0"/>
              <a:t>When one says, </a:t>
            </a:r>
            <a:r>
              <a:rPr lang="en-US" i="1" dirty="0"/>
              <a:t>“If the Lord wills,” </a:t>
            </a:r>
            <a:r>
              <a:rPr lang="en-US" dirty="0"/>
              <a:t>he is acknowledging that he:</a:t>
            </a:r>
            <a:endParaRPr lang="en-US" sz="3600" dirty="0"/>
          </a:p>
          <a:p>
            <a:pPr lvl="2"/>
            <a:r>
              <a:rPr lang="en-US" dirty="0"/>
              <a:t>Believes wholeheartedly in God</a:t>
            </a:r>
            <a:endParaRPr lang="en-US" sz="3000" dirty="0"/>
          </a:p>
          <a:p>
            <a:pPr lvl="2"/>
            <a:r>
              <a:rPr lang="en-US" dirty="0"/>
              <a:t>Believes wholeheartedly that God is in control</a:t>
            </a:r>
            <a:endParaRPr lang="en-US" sz="3000" dirty="0"/>
          </a:p>
          <a:p>
            <a:pPr lvl="2"/>
            <a:r>
              <a:rPr lang="en-US" dirty="0"/>
              <a:t>Believes wholeheartedly that his life needs to be controlled by God’s will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734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66F-E8DA-4DAC-A9EC-CA28F01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Future: The DESTINY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7832-9C7D-4FD0-93D8-3AB5D699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future depends on what YOU do about:</a:t>
            </a:r>
          </a:p>
          <a:p>
            <a:pPr lvl="1"/>
            <a:r>
              <a:rPr lang="en-US" sz="2600" dirty="0"/>
              <a:t>Sin in your life (2 Thess. 1:8-9)</a:t>
            </a:r>
          </a:p>
          <a:p>
            <a:pPr lvl="1"/>
            <a:r>
              <a:rPr lang="en-US" sz="2600" dirty="0"/>
              <a:t>The duration of your life (Acts 22:16; 2 Cor. 6:2)</a:t>
            </a:r>
          </a:p>
          <a:p>
            <a:pPr lvl="1"/>
            <a:r>
              <a:rPr lang="en-US" sz="2600" dirty="0"/>
              <a:t>The direction of your life (2 Cor. 5:10)</a:t>
            </a:r>
          </a:p>
          <a:p>
            <a:r>
              <a:rPr lang="en-US" dirty="0"/>
              <a:t>Your future depends on how YOU respond to the gospel</a:t>
            </a:r>
          </a:p>
          <a:p>
            <a:pPr lvl="1"/>
            <a:r>
              <a:rPr lang="en-US" sz="2600" dirty="0"/>
              <a:t>Believe Jesus is God’s Son (Acts 16:31)</a:t>
            </a:r>
          </a:p>
          <a:p>
            <a:pPr lvl="1"/>
            <a:r>
              <a:rPr lang="en-US" sz="2600" dirty="0"/>
              <a:t>Repent of your sins and turn to God (Acts 17:30)</a:t>
            </a:r>
          </a:p>
          <a:p>
            <a:pPr lvl="1"/>
            <a:r>
              <a:rPr lang="en-US" sz="2600" dirty="0"/>
              <a:t>Confess your faith in Jesus (Rom. 10:9-10)</a:t>
            </a:r>
          </a:p>
          <a:p>
            <a:pPr lvl="1"/>
            <a:r>
              <a:rPr lang="en-US" sz="2600" dirty="0"/>
              <a:t>Be immersed into Christ (Acts 2:38)</a:t>
            </a:r>
          </a:p>
          <a:p>
            <a:pPr lvl="1"/>
            <a:r>
              <a:rPr lang="en-US" sz="2600" dirty="0"/>
              <a:t>Live faithfully to and with the Lord (1 John 1:7)</a:t>
            </a:r>
          </a:p>
        </p:txBody>
      </p:sp>
    </p:spTree>
    <p:extLst>
      <p:ext uri="{BB962C8B-B14F-4D97-AF65-F5344CB8AC3E}">
        <p14:creationId xmlns:p14="http://schemas.microsoft.com/office/powerpoint/2010/main" val="2089920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4031</TotalTime>
  <Words>739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Your Future: The DURATION of Your Life</vt:lpstr>
      <vt:lpstr>Your Future: The DURATION of Your Life</vt:lpstr>
      <vt:lpstr>Your Future: The DURATION of Your Life</vt:lpstr>
      <vt:lpstr>Your Future: The DIRECTION of Your Life</vt:lpstr>
      <vt:lpstr>Your Future: The DIRECTION of Your Life</vt:lpstr>
      <vt:lpstr>Your Future: The DIRECTION of Your Life</vt:lpstr>
      <vt:lpstr>Your Future: The DIRECTION of Your Life</vt:lpstr>
      <vt:lpstr>Your Future: The DESTINY of Your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2018-07-01T21:15:24Z</dcterms:created>
  <dcterms:modified xsi:type="dcterms:W3CDTF">2018-07-08T21:57:52Z</dcterms:modified>
</cp:coreProperties>
</file>